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ppt" ContentType="application/vnd.ms-powerpoint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doc" ContentType="application/msword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7" r:id="rId1"/>
  </p:sldMasterIdLst>
  <p:sldIdLst>
    <p:sldId id="297" r:id="rId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F1705"/>
    <a:srgbClr val="331A01"/>
    <a:srgbClr val="FF3300"/>
    <a:srgbClr val="FFFF00"/>
    <a:srgbClr val="FF00FF"/>
    <a:srgbClr val="FF6600"/>
    <a:srgbClr val="66CCFF"/>
    <a:srgbClr val="66FF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19" autoAdjust="0"/>
    <p:restoredTop sz="94595" autoAdjust="0"/>
  </p:normalViewPr>
  <p:slideViewPr>
    <p:cSldViewPr>
      <p:cViewPr varScale="1">
        <p:scale>
          <a:sx n="100" d="100"/>
          <a:sy n="100" d="100"/>
        </p:scale>
        <p:origin x="-300" y="-102"/>
      </p:cViewPr>
      <p:guideLst>
        <p:guide orient="horz" pos="2160"/>
        <p:guide pos="265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4" Type="http://schemas.openxmlformats.org/officeDocument/2006/relationships/image" Target="../media/image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2413" cy="6856413"/>
            <a:chOff x="0" y="0"/>
            <a:chExt cx="5759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0"/>
              <a:ext cx="5758" cy="1043"/>
            </a:xfrm>
            <a:custGeom>
              <a:avLst/>
              <a:gdLst/>
              <a:ahLst/>
              <a:cxnLst>
                <a:cxn ang="0">
                  <a:pos x="5740" y="1043"/>
                </a:cxn>
                <a:cxn ang="0">
                  <a:pos x="0" y="1043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1043"/>
                </a:cxn>
                <a:cxn ang="0">
                  <a:pos x="5740" y="1043"/>
                </a:cxn>
              </a:cxnLst>
              <a:rect l="0" t="0" r="r" b="b"/>
              <a:pathLst>
                <a:path w="5740" h="1043">
                  <a:moveTo>
                    <a:pt x="5740" y="1043"/>
                  </a:moveTo>
                  <a:lnTo>
                    <a:pt x="0" y="1043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1043"/>
                  </a:lnTo>
                  <a:lnTo>
                    <a:pt x="5740" y="1043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6" name="Group 4"/>
            <p:cNvGrpSpPr>
              <a:grpSpLocks/>
            </p:cNvGrpSpPr>
            <p:nvPr userDrawn="1"/>
          </p:nvGrpSpPr>
          <p:grpSpPr bwMode="auto">
            <a:xfrm>
              <a:off x="0" y="0"/>
              <a:ext cx="5759" cy="4319"/>
              <a:chOff x="0" y="0"/>
              <a:chExt cx="5759" cy="4319"/>
            </a:xfrm>
          </p:grpSpPr>
          <p:sp>
            <p:nvSpPr>
              <p:cNvPr id="7" name="Freeform 5"/>
              <p:cNvSpPr>
                <a:spLocks/>
              </p:cNvSpPr>
              <p:nvPr/>
            </p:nvSpPr>
            <p:spPr bwMode="hidden">
              <a:xfrm>
                <a:off x="1" y="1040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8" name="Freeform 6"/>
              <p:cNvSpPr>
                <a:spLocks/>
              </p:cNvSpPr>
              <p:nvPr/>
            </p:nvSpPr>
            <p:spPr bwMode="hidden">
              <a:xfrm>
                <a:off x="0" y="3988"/>
                <a:ext cx="5758" cy="42"/>
              </a:xfrm>
              <a:custGeom>
                <a:avLst/>
                <a:gdLst/>
                <a:ahLst/>
                <a:cxnLst>
                  <a:cxn ang="0">
                    <a:pos x="0" y="42"/>
                  </a:cxn>
                  <a:cxn ang="0">
                    <a:pos x="5740" y="42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42"/>
                  </a:cxn>
                  <a:cxn ang="0">
                    <a:pos x="0" y="42"/>
                  </a:cxn>
                </a:cxnLst>
                <a:rect l="0" t="0" r="r" b="b"/>
                <a:pathLst>
                  <a:path w="5740" h="42">
                    <a:moveTo>
                      <a:pt x="0" y="42"/>
                    </a:moveTo>
                    <a:lnTo>
                      <a:pt x="5740" y="42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42"/>
                    </a:lnTo>
                    <a:lnTo>
                      <a:pt x="0" y="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9" name="Freeform 7"/>
              <p:cNvSpPr>
                <a:spLocks/>
              </p:cNvSpPr>
              <p:nvPr/>
            </p:nvSpPr>
            <p:spPr bwMode="hidden">
              <a:xfrm>
                <a:off x="0" y="3665"/>
                <a:ext cx="5758" cy="30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0" y="30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" name="Freeform 8"/>
              <p:cNvSpPr>
                <a:spLocks/>
              </p:cNvSpPr>
              <p:nvPr/>
            </p:nvSpPr>
            <p:spPr bwMode="hidden">
              <a:xfrm>
                <a:off x="0" y="3364"/>
                <a:ext cx="5758" cy="30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0" y="30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" name="Freeform 9"/>
              <p:cNvSpPr>
                <a:spLocks/>
              </p:cNvSpPr>
              <p:nvPr/>
            </p:nvSpPr>
            <p:spPr bwMode="hidden">
              <a:xfrm>
                <a:off x="0" y="3105"/>
                <a:ext cx="5758" cy="31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0" y="30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2" name="Freeform 10"/>
              <p:cNvSpPr>
                <a:spLocks/>
              </p:cNvSpPr>
              <p:nvPr/>
            </p:nvSpPr>
            <p:spPr bwMode="hidden">
              <a:xfrm>
                <a:off x="0" y="2859"/>
                <a:ext cx="5758" cy="36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6"/>
                  </a:cxn>
                  <a:cxn ang="0">
                    <a:pos x="5740" y="36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6">
                    <a:moveTo>
                      <a:pt x="5740" y="0"/>
                    </a:moveTo>
                    <a:lnTo>
                      <a:pt x="0" y="0"/>
                    </a:lnTo>
                    <a:lnTo>
                      <a:pt x="0" y="36"/>
                    </a:lnTo>
                    <a:lnTo>
                      <a:pt x="5740" y="36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3" name="Freeform 11"/>
              <p:cNvSpPr>
                <a:spLocks/>
              </p:cNvSpPr>
              <p:nvPr/>
            </p:nvSpPr>
            <p:spPr bwMode="hidden">
              <a:xfrm>
                <a:off x="0" y="2644"/>
                <a:ext cx="5758" cy="30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0">
                    <a:moveTo>
                      <a:pt x="5740" y="0"/>
                    </a:moveTo>
                    <a:lnTo>
                      <a:pt x="0" y="0"/>
                    </a:lnTo>
                    <a:lnTo>
                      <a:pt x="0" y="30"/>
                    </a:lnTo>
                    <a:lnTo>
                      <a:pt x="5740" y="30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4" name="Freeform 12"/>
              <p:cNvSpPr>
                <a:spLocks/>
              </p:cNvSpPr>
              <p:nvPr/>
            </p:nvSpPr>
            <p:spPr bwMode="hidden">
              <a:xfrm>
                <a:off x="0" y="2433"/>
                <a:ext cx="5758" cy="36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6"/>
                  </a:cxn>
                  <a:cxn ang="0">
                    <a:pos x="5740" y="36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6">
                    <a:moveTo>
                      <a:pt x="5740" y="0"/>
                    </a:moveTo>
                    <a:lnTo>
                      <a:pt x="0" y="0"/>
                    </a:lnTo>
                    <a:lnTo>
                      <a:pt x="0" y="36"/>
                    </a:lnTo>
                    <a:lnTo>
                      <a:pt x="5740" y="36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4706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5" name="Freeform 13"/>
              <p:cNvSpPr>
                <a:spLocks/>
              </p:cNvSpPr>
              <p:nvPr/>
            </p:nvSpPr>
            <p:spPr bwMode="hidden">
              <a:xfrm>
                <a:off x="0" y="2259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4706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6" name="Freeform 14"/>
              <p:cNvSpPr>
                <a:spLocks/>
              </p:cNvSpPr>
              <p:nvPr/>
            </p:nvSpPr>
            <p:spPr bwMode="hidden">
              <a:xfrm>
                <a:off x="0" y="2090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" name="Freeform 15"/>
              <p:cNvSpPr>
                <a:spLocks/>
              </p:cNvSpPr>
              <p:nvPr/>
            </p:nvSpPr>
            <p:spPr bwMode="hidden">
              <a:xfrm>
                <a:off x="0" y="1928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8" name="Freeform 16"/>
              <p:cNvSpPr>
                <a:spLocks/>
              </p:cNvSpPr>
              <p:nvPr/>
            </p:nvSpPr>
            <p:spPr bwMode="hidden">
              <a:xfrm>
                <a:off x="0" y="1645"/>
                <a:ext cx="5758" cy="12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5740" y="12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2">
                    <a:moveTo>
                      <a:pt x="574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5740" y="12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9" name="Freeform 17"/>
              <p:cNvSpPr>
                <a:spLocks/>
              </p:cNvSpPr>
              <p:nvPr/>
            </p:nvSpPr>
            <p:spPr bwMode="hidden">
              <a:xfrm>
                <a:off x="0" y="1778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0" name="Freeform 18"/>
              <p:cNvSpPr>
                <a:spLocks/>
              </p:cNvSpPr>
              <p:nvPr/>
            </p:nvSpPr>
            <p:spPr bwMode="hidden">
              <a:xfrm>
                <a:off x="0" y="1520"/>
                <a:ext cx="5758" cy="12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5740" y="12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2">
                    <a:moveTo>
                      <a:pt x="574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5740" y="12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" name="Freeform 19"/>
              <p:cNvSpPr>
                <a:spLocks/>
              </p:cNvSpPr>
              <p:nvPr/>
            </p:nvSpPr>
            <p:spPr bwMode="hidden">
              <a:xfrm>
                <a:off x="0" y="1394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" name="Freeform 20"/>
              <p:cNvSpPr>
                <a:spLocks/>
              </p:cNvSpPr>
              <p:nvPr/>
            </p:nvSpPr>
            <p:spPr bwMode="hidden">
              <a:xfrm>
                <a:off x="0" y="1280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" name="Freeform 21"/>
              <p:cNvSpPr>
                <a:spLocks/>
              </p:cNvSpPr>
              <p:nvPr/>
            </p:nvSpPr>
            <p:spPr bwMode="hidden">
              <a:xfrm>
                <a:off x="0" y="1177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4" name="Freeform 22"/>
              <p:cNvSpPr>
                <a:spLocks/>
              </p:cNvSpPr>
              <p:nvPr/>
            </p:nvSpPr>
            <p:spPr bwMode="hidden">
              <a:xfrm>
                <a:off x="0" y="24"/>
                <a:ext cx="5758" cy="30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0">
                    <a:moveTo>
                      <a:pt x="5740" y="0"/>
                    </a:moveTo>
                    <a:lnTo>
                      <a:pt x="0" y="0"/>
                    </a:lnTo>
                    <a:lnTo>
                      <a:pt x="0" y="30"/>
                    </a:lnTo>
                    <a:lnTo>
                      <a:pt x="5740" y="30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5" name="Freeform 23"/>
              <p:cNvSpPr>
                <a:spLocks/>
              </p:cNvSpPr>
              <p:nvPr/>
            </p:nvSpPr>
            <p:spPr bwMode="hidden">
              <a:xfrm>
                <a:off x="0" y="186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6" name="Freeform 24"/>
              <p:cNvSpPr>
                <a:spLocks/>
              </p:cNvSpPr>
              <p:nvPr/>
            </p:nvSpPr>
            <p:spPr bwMode="hidden">
              <a:xfrm>
                <a:off x="0" y="475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7" name="Freeform 25"/>
              <p:cNvSpPr>
                <a:spLocks/>
              </p:cNvSpPr>
              <p:nvPr/>
            </p:nvSpPr>
            <p:spPr bwMode="hidden">
              <a:xfrm>
                <a:off x="0" y="337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8" name="Freeform 26"/>
              <p:cNvSpPr>
                <a:spLocks/>
              </p:cNvSpPr>
              <p:nvPr/>
            </p:nvSpPr>
            <p:spPr bwMode="hidden">
              <a:xfrm>
                <a:off x="0" y="600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9" name="Freeform 27"/>
              <p:cNvSpPr>
                <a:spLocks/>
              </p:cNvSpPr>
              <p:nvPr/>
            </p:nvSpPr>
            <p:spPr bwMode="hidden">
              <a:xfrm>
                <a:off x="0" y="727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" name="Freeform 28"/>
              <p:cNvSpPr>
                <a:spLocks/>
              </p:cNvSpPr>
              <p:nvPr/>
            </p:nvSpPr>
            <p:spPr bwMode="hidden">
              <a:xfrm>
                <a:off x="0" y="841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" name="Freeform 29"/>
              <p:cNvSpPr>
                <a:spLocks/>
              </p:cNvSpPr>
              <p:nvPr/>
            </p:nvSpPr>
            <p:spPr bwMode="hidden">
              <a:xfrm>
                <a:off x="0" y="943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grpSp>
            <p:nvGrpSpPr>
              <p:cNvPr id="32" name="Group 30"/>
              <p:cNvGrpSpPr>
                <a:grpSpLocks/>
              </p:cNvGrpSpPr>
              <p:nvPr/>
            </p:nvGrpSpPr>
            <p:grpSpPr bwMode="auto">
              <a:xfrm>
                <a:off x="0" y="0"/>
                <a:ext cx="5758" cy="1045"/>
                <a:chOff x="0" y="0"/>
                <a:chExt cx="5758" cy="1045"/>
              </a:xfrm>
            </p:grpSpPr>
            <p:sp>
              <p:nvSpPr>
                <p:cNvPr id="54" name="Freeform 31"/>
                <p:cNvSpPr>
                  <a:spLocks/>
                </p:cNvSpPr>
                <p:nvPr/>
              </p:nvSpPr>
              <p:spPr bwMode="hidden">
                <a:xfrm>
                  <a:off x="2849" y="0"/>
                  <a:ext cx="42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42" y="0"/>
                    </a:cxn>
                    <a:cxn ang="0">
                      <a:pos x="0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42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55" name="Freeform 32"/>
                <p:cNvSpPr>
                  <a:spLocks/>
                </p:cNvSpPr>
                <p:nvPr/>
              </p:nvSpPr>
              <p:spPr bwMode="hidden">
                <a:xfrm>
                  <a:off x="2400" y="0"/>
                  <a:ext cx="155" cy="1045"/>
                </a:xfrm>
                <a:custGeom>
                  <a:avLst/>
                  <a:gdLst/>
                  <a:ahLst/>
                  <a:cxnLst>
                    <a:cxn ang="0">
                      <a:pos x="131" y="1043"/>
                    </a:cxn>
                    <a:cxn ang="0">
                      <a:pos x="155" y="1043"/>
                    </a:cxn>
                    <a:cxn ang="0">
                      <a:pos x="42" y="0"/>
                    </a:cxn>
                    <a:cxn ang="0">
                      <a:pos x="0" y="0"/>
                    </a:cxn>
                    <a:cxn ang="0">
                      <a:pos x="113" y="1043"/>
                    </a:cxn>
                    <a:cxn ang="0">
                      <a:pos x="131" y="1043"/>
                    </a:cxn>
                    <a:cxn ang="0">
                      <a:pos x="131" y="1043"/>
                    </a:cxn>
                  </a:cxnLst>
                  <a:rect l="0" t="0" r="r" b="b"/>
                  <a:pathLst>
                    <a:path w="155" h="1043">
                      <a:moveTo>
                        <a:pt x="131" y="1043"/>
                      </a:moveTo>
                      <a:lnTo>
                        <a:pt x="155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113" y="1043"/>
                      </a:lnTo>
                      <a:lnTo>
                        <a:pt x="131" y="1043"/>
                      </a:lnTo>
                      <a:lnTo>
                        <a:pt x="131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56" name="Freeform 33"/>
                <p:cNvSpPr>
                  <a:spLocks/>
                </p:cNvSpPr>
                <p:nvPr/>
              </p:nvSpPr>
              <p:spPr bwMode="hidden">
                <a:xfrm>
                  <a:off x="1967" y="0"/>
                  <a:ext cx="240" cy="1045"/>
                </a:xfrm>
                <a:custGeom>
                  <a:avLst/>
                  <a:gdLst/>
                  <a:ahLst/>
                  <a:cxnLst>
                    <a:cxn ang="0">
                      <a:pos x="221" y="1043"/>
                    </a:cxn>
                    <a:cxn ang="0">
                      <a:pos x="239" y="1043"/>
                    </a:cxn>
                    <a:cxn ang="0">
                      <a:pos x="36" y="0"/>
                    </a:cxn>
                    <a:cxn ang="0">
                      <a:pos x="0" y="0"/>
                    </a:cxn>
                    <a:cxn ang="0">
                      <a:pos x="203" y="1043"/>
                    </a:cxn>
                    <a:cxn ang="0">
                      <a:pos x="221" y="1043"/>
                    </a:cxn>
                    <a:cxn ang="0">
                      <a:pos x="221" y="1043"/>
                    </a:cxn>
                  </a:cxnLst>
                  <a:rect l="0" t="0" r="r" b="b"/>
                  <a:pathLst>
                    <a:path w="239" h="1043">
                      <a:moveTo>
                        <a:pt x="221" y="1043"/>
                      </a:moveTo>
                      <a:lnTo>
                        <a:pt x="239" y="1043"/>
                      </a:lnTo>
                      <a:lnTo>
                        <a:pt x="36" y="0"/>
                      </a:lnTo>
                      <a:lnTo>
                        <a:pt x="0" y="0"/>
                      </a:lnTo>
                      <a:lnTo>
                        <a:pt x="203" y="1043"/>
                      </a:lnTo>
                      <a:lnTo>
                        <a:pt x="221" y="1043"/>
                      </a:lnTo>
                      <a:lnTo>
                        <a:pt x="221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57" name="Freeform 34"/>
                <p:cNvSpPr>
                  <a:spLocks/>
                </p:cNvSpPr>
                <p:nvPr/>
              </p:nvSpPr>
              <p:spPr bwMode="hidden">
                <a:xfrm>
                  <a:off x="1554" y="0"/>
                  <a:ext cx="353" cy="1045"/>
                </a:xfrm>
                <a:custGeom>
                  <a:avLst/>
                  <a:gdLst/>
                  <a:ahLst/>
                  <a:cxnLst>
                    <a:cxn ang="0">
                      <a:pos x="334" y="1043"/>
                    </a:cxn>
                    <a:cxn ang="0">
                      <a:pos x="352" y="1043"/>
                    </a:cxn>
                    <a:cxn ang="0">
                      <a:pos x="41" y="0"/>
                    </a:cxn>
                    <a:cxn ang="0">
                      <a:pos x="0" y="0"/>
                    </a:cxn>
                    <a:cxn ang="0">
                      <a:pos x="311" y="1043"/>
                    </a:cxn>
                    <a:cxn ang="0">
                      <a:pos x="334" y="1043"/>
                    </a:cxn>
                    <a:cxn ang="0">
                      <a:pos x="334" y="1043"/>
                    </a:cxn>
                  </a:cxnLst>
                  <a:rect l="0" t="0" r="r" b="b"/>
                  <a:pathLst>
                    <a:path w="352" h="1043">
                      <a:moveTo>
                        <a:pt x="334" y="1043"/>
                      </a:moveTo>
                      <a:lnTo>
                        <a:pt x="352" y="1043"/>
                      </a:lnTo>
                      <a:lnTo>
                        <a:pt x="41" y="0"/>
                      </a:lnTo>
                      <a:lnTo>
                        <a:pt x="0" y="0"/>
                      </a:lnTo>
                      <a:lnTo>
                        <a:pt x="311" y="1043"/>
                      </a:lnTo>
                      <a:lnTo>
                        <a:pt x="334" y="1043"/>
                      </a:lnTo>
                      <a:lnTo>
                        <a:pt x="334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58" name="Freeform 35"/>
                <p:cNvSpPr>
                  <a:spLocks/>
                </p:cNvSpPr>
                <p:nvPr/>
              </p:nvSpPr>
              <p:spPr bwMode="hidden">
                <a:xfrm>
                  <a:off x="1134" y="0"/>
                  <a:ext cx="450" cy="1045"/>
                </a:xfrm>
                <a:custGeom>
                  <a:avLst/>
                  <a:gdLst/>
                  <a:ahLst/>
                  <a:cxnLst>
                    <a:cxn ang="0">
                      <a:pos x="425" y="1043"/>
                    </a:cxn>
                    <a:cxn ang="0">
                      <a:pos x="449" y="1043"/>
                    </a:cxn>
                    <a:cxn ang="0">
                      <a:pos x="42" y="0"/>
                    </a:cxn>
                    <a:cxn ang="0">
                      <a:pos x="0" y="0"/>
                    </a:cxn>
                    <a:cxn ang="0">
                      <a:pos x="407" y="1043"/>
                    </a:cxn>
                    <a:cxn ang="0">
                      <a:pos x="425" y="1043"/>
                    </a:cxn>
                    <a:cxn ang="0">
                      <a:pos x="425" y="1043"/>
                    </a:cxn>
                  </a:cxnLst>
                  <a:rect l="0" t="0" r="r" b="b"/>
                  <a:pathLst>
                    <a:path w="449" h="1043">
                      <a:moveTo>
                        <a:pt x="425" y="1043"/>
                      </a:moveTo>
                      <a:lnTo>
                        <a:pt x="449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407" y="1043"/>
                      </a:lnTo>
                      <a:lnTo>
                        <a:pt x="425" y="1043"/>
                      </a:lnTo>
                      <a:lnTo>
                        <a:pt x="425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59" name="Freeform 36"/>
                <p:cNvSpPr>
                  <a:spLocks/>
                </p:cNvSpPr>
                <p:nvPr/>
              </p:nvSpPr>
              <p:spPr bwMode="hidden">
                <a:xfrm>
                  <a:off x="714" y="0"/>
                  <a:ext cx="540" cy="1045"/>
                </a:xfrm>
                <a:custGeom>
                  <a:avLst/>
                  <a:gdLst/>
                  <a:ahLst/>
                  <a:cxnLst>
                    <a:cxn ang="0">
                      <a:pos x="520" y="1043"/>
                    </a:cxn>
                    <a:cxn ang="0">
                      <a:pos x="538" y="1043"/>
                    </a:cxn>
                    <a:cxn ang="0">
                      <a:pos x="41" y="0"/>
                    </a:cxn>
                    <a:cxn ang="0">
                      <a:pos x="0" y="0"/>
                    </a:cxn>
                    <a:cxn ang="0">
                      <a:pos x="496" y="1043"/>
                    </a:cxn>
                    <a:cxn ang="0">
                      <a:pos x="520" y="1043"/>
                    </a:cxn>
                    <a:cxn ang="0">
                      <a:pos x="520" y="1043"/>
                    </a:cxn>
                  </a:cxnLst>
                  <a:rect l="0" t="0" r="r" b="b"/>
                  <a:pathLst>
                    <a:path w="538" h="1043">
                      <a:moveTo>
                        <a:pt x="520" y="1043"/>
                      </a:moveTo>
                      <a:lnTo>
                        <a:pt x="538" y="1043"/>
                      </a:lnTo>
                      <a:lnTo>
                        <a:pt x="41" y="0"/>
                      </a:lnTo>
                      <a:lnTo>
                        <a:pt x="0" y="0"/>
                      </a:lnTo>
                      <a:lnTo>
                        <a:pt x="496" y="1043"/>
                      </a:lnTo>
                      <a:lnTo>
                        <a:pt x="520" y="1043"/>
                      </a:lnTo>
                      <a:lnTo>
                        <a:pt x="520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60" name="Freeform 37"/>
                <p:cNvSpPr>
                  <a:spLocks/>
                </p:cNvSpPr>
                <p:nvPr/>
              </p:nvSpPr>
              <p:spPr bwMode="hidden">
                <a:xfrm>
                  <a:off x="306" y="0"/>
                  <a:ext cx="642" cy="1045"/>
                </a:xfrm>
                <a:custGeom>
                  <a:avLst/>
                  <a:gdLst/>
                  <a:ahLst/>
                  <a:cxnLst>
                    <a:cxn ang="0">
                      <a:pos x="622" y="1043"/>
                    </a:cxn>
                    <a:cxn ang="0">
                      <a:pos x="640" y="1043"/>
                    </a:cxn>
                    <a:cxn ang="0">
                      <a:pos x="48" y="0"/>
                    </a:cxn>
                    <a:cxn ang="0">
                      <a:pos x="0" y="0"/>
                    </a:cxn>
                    <a:cxn ang="0">
                      <a:pos x="598" y="1043"/>
                    </a:cxn>
                    <a:cxn ang="0">
                      <a:pos x="622" y="1043"/>
                    </a:cxn>
                    <a:cxn ang="0">
                      <a:pos x="622" y="1043"/>
                    </a:cxn>
                  </a:cxnLst>
                  <a:rect l="0" t="0" r="r" b="b"/>
                  <a:pathLst>
                    <a:path w="640" h="1043">
                      <a:moveTo>
                        <a:pt x="622" y="1043"/>
                      </a:moveTo>
                      <a:lnTo>
                        <a:pt x="640" y="1043"/>
                      </a:lnTo>
                      <a:lnTo>
                        <a:pt x="48" y="0"/>
                      </a:lnTo>
                      <a:lnTo>
                        <a:pt x="0" y="0"/>
                      </a:lnTo>
                      <a:lnTo>
                        <a:pt x="598" y="1043"/>
                      </a:lnTo>
                      <a:lnTo>
                        <a:pt x="622" y="1043"/>
                      </a:lnTo>
                      <a:lnTo>
                        <a:pt x="622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61" name="Freeform 38"/>
                <p:cNvSpPr>
                  <a:spLocks/>
                </p:cNvSpPr>
                <p:nvPr/>
              </p:nvSpPr>
              <p:spPr bwMode="hidden">
                <a:xfrm>
                  <a:off x="0" y="108"/>
                  <a:ext cx="630" cy="937"/>
                </a:xfrm>
                <a:custGeom>
                  <a:avLst/>
                  <a:gdLst/>
                  <a:ahLst/>
                  <a:cxnLst>
                    <a:cxn ang="0">
                      <a:pos x="604" y="935"/>
                    </a:cxn>
                    <a:cxn ang="0">
                      <a:pos x="628" y="935"/>
                    </a:cxn>
                    <a:cxn ang="0">
                      <a:pos x="0" y="0"/>
                    </a:cxn>
                    <a:cxn ang="0">
                      <a:pos x="0" y="66"/>
                    </a:cxn>
                    <a:cxn ang="0">
                      <a:pos x="580" y="935"/>
                    </a:cxn>
                    <a:cxn ang="0">
                      <a:pos x="604" y="935"/>
                    </a:cxn>
                    <a:cxn ang="0">
                      <a:pos x="604" y="935"/>
                    </a:cxn>
                  </a:cxnLst>
                  <a:rect l="0" t="0" r="r" b="b"/>
                  <a:pathLst>
                    <a:path w="628" h="935">
                      <a:moveTo>
                        <a:pt x="604" y="935"/>
                      </a:moveTo>
                      <a:lnTo>
                        <a:pt x="628" y="935"/>
                      </a:lnTo>
                      <a:lnTo>
                        <a:pt x="0" y="0"/>
                      </a:lnTo>
                      <a:lnTo>
                        <a:pt x="0" y="66"/>
                      </a:lnTo>
                      <a:lnTo>
                        <a:pt x="580" y="935"/>
                      </a:lnTo>
                      <a:lnTo>
                        <a:pt x="604" y="935"/>
                      </a:lnTo>
                      <a:lnTo>
                        <a:pt x="604" y="935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62" name="Freeform 39"/>
                <p:cNvSpPr>
                  <a:spLocks/>
                </p:cNvSpPr>
                <p:nvPr/>
              </p:nvSpPr>
              <p:spPr bwMode="hidden">
                <a:xfrm>
                  <a:off x="3191" y="0"/>
                  <a:ext cx="155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155" y="0"/>
                    </a:cxn>
                    <a:cxn ang="0">
                      <a:pos x="114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155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155" y="0"/>
                      </a:lnTo>
                      <a:lnTo>
                        <a:pt x="114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63" name="Freeform 40"/>
                <p:cNvSpPr>
                  <a:spLocks/>
                </p:cNvSpPr>
                <p:nvPr/>
              </p:nvSpPr>
              <p:spPr bwMode="hidden">
                <a:xfrm>
                  <a:off x="3533" y="0"/>
                  <a:ext cx="240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36" y="1043"/>
                    </a:cxn>
                    <a:cxn ang="0">
                      <a:pos x="239" y="0"/>
                    </a:cxn>
                    <a:cxn ang="0">
                      <a:pos x="203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239" h="1043">
                      <a:moveTo>
                        <a:pt x="18" y="1043"/>
                      </a:moveTo>
                      <a:lnTo>
                        <a:pt x="36" y="1043"/>
                      </a:lnTo>
                      <a:lnTo>
                        <a:pt x="239" y="0"/>
                      </a:lnTo>
                      <a:lnTo>
                        <a:pt x="203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64" name="Freeform 41"/>
                <p:cNvSpPr>
                  <a:spLocks/>
                </p:cNvSpPr>
                <p:nvPr/>
              </p:nvSpPr>
              <p:spPr bwMode="hidden">
                <a:xfrm>
                  <a:off x="3821" y="0"/>
                  <a:ext cx="359" cy="1045"/>
                </a:xfrm>
                <a:custGeom>
                  <a:avLst/>
                  <a:gdLst/>
                  <a:ahLst/>
                  <a:cxnLst>
                    <a:cxn ang="0">
                      <a:pos x="24" y="1043"/>
                    </a:cxn>
                    <a:cxn ang="0">
                      <a:pos x="42" y="1043"/>
                    </a:cxn>
                    <a:cxn ang="0">
                      <a:pos x="358" y="0"/>
                    </a:cxn>
                    <a:cxn ang="0">
                      <a:pos x="317" y="0"/>
                    </a:cxn>
                    <a:cxn ang="0">
                      <a:pos x="0" y="1043"/>
                    </a:cxn>
                    <a:cxn ang="0">
                      <a:pos x="24" y="1043"/>
                    </a:cxn>
                    <a:cxn ang="0">
                      <a:pos x="24" y="1043"/>
                    </a:cxn>
                  </a:cxnLst>
                  <a:rect l="0" t="0" r="r" b="b"/>
                  <a:pathLst>
                    <a:path w="358" h="1043">
                      <a:moveTo>
                        <a:pt x="24" y="1043"/>
                      </a:moveTo>
                      <a:lnTo>
                        <a:pt x="42" y="1043"/>
                      </a:lnTo>
                      <a:lnTo>
                        <a:pt x="358" y="0"/>
                      </a:lnTo>
                      <a:lnTo>
                        <a:pt x="317" y="0"/>
                      </a:lnTo>
                      <a:lnTo>
                        <a:pt x="0" y="1043"/>
                      </a:lnTo>
                      <a:lnTo>
                        <a:pt x="24" y="1043"/>
                      </a:lnTo>
                      <a:lnTo>
                        <a:pt x="24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65" name="Freeform 42"/>
                <p:cNvSpPr>
                  <a:spLocks/>
                </p:cNvSpPr>
                <p:nvPr/>
              </p:nvSpPr>
              <p:spPr bwMode="hidden">
                <a:xfrm>
                  <a:off x="4139" y="0"/>
                  <a:ext cx="449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1" y="1043"/>
                    </a:cxn>
                    <a:cxn ang="0">
                      <a:pos x="448" y="0"/>
                    </a:cxn>
                    <a:cxn ang="0">
                      <a:pos x="406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448" h="1043">
                      <a:moveTo>
                        <a:pt x="18" y="1043"/>
                      </a:moveTo>
                      <a:lnTo>
                        <a:pt x="41" y="1043"/>
                      </a:lnTo>
                      <a:lnTo>
                        <a:pt x="448" y="0"/>
                      </a:lnTo>
                      <a:lnTo>
                        <a:pt x="406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66" name="Freeform 43"/>
                <p:cNvSpPr>
                  <a:spLocks/>
                </p:cNvSpPr>
                <p:nvPr/>
              </p:nvSpPr>
              <p:spPr bwMode="hidden">
                <a:xfrm>
                  <a:off x="4480" y="0"/>
                  <a:ext cx="541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539" y="0"/>
                    </a:cxn>
                    <a:cxn ang="0">
                      <a:pos x="497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539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539" y="0"/>
                      </a:lnTo>
                      <a:lnTo>
                        <a:pt x="497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67" name="Freeform 44"/>
                <p:cNvSpPr>
                  <a:spLocks/>
                </p:cNvSpPr>
                <p:nvPr/>
              </p:nvSpPr>
              <p:spPr bwMode="hidden">
                <a:xfrm>
                  <a:off x="4768" y="0"/>
                  <a:ext cx="642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640" y="0"/>
                    </a:cxn>
                    <a:cxn ang="0">
                      <a:pos x="592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640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640" y="0"/>
                      </a:lnTo>
                      <a:lnTo>
                        <a:pt x="592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68" name="Freeform 45"/>
                <p:cNvSpPr>
                  <a:spLocks/>
                </p:cNvSpPr>
                <p:nvPr/>
              </p:nvSpPr>
              <p:spPr bwMode="hidden">
                <a:xfrm>
                  <a:off x="5086" y="48"/>
                  <a:ext cx="672" cy="997"/>
                </a:xfrm>
                <a:custGeom>
                  <a:avLst/>
                  <a:gdLst/>
                  <a:ahLst/>
                  <a:cxnLst>
                    <a:cxn ang="0">
                      <a:pos x="24" y="995"/>
                    </a:cxn>
                    <a:cxn ang="0">
                      <a:pos x="48" y="995"/>
                    </a:cxn>
                    <a:cxn ang="0">
                      <a:pos x="670" y="72"/>
                    </a:cxn>
                    <a:cxn ang="0">
                      <a:pos x="670" y="0"/>
                    </a:cxn>
                    <a:cxn ang="0">
                      <a:pos x="0" y="995"/>
                    </a:cxn>
                    <a:cxn ang="0">
                      <a:pos x="24" y="995"/>
                    </a:cxn>
                    <a:cxn ang="0">
                      <a:pos x="24" y="995"/>
                    </a:cxn>
                  </a:cxnLst>
                  <a:rect l="0" t="0" r="r" b="b"/>
                  <a:pathLst>
                    <a:path w="670" h="995">
                      <a:moveTo>
                        <a:pt x="24" y="995"/>
                      </a:moveTo>
                      <a:lnTo>
                        <a:pt x="48" y="995"/>
                      </a:lnTo>
                      <a:lnTo>
                        <a:pt x="670" y="72"/>
                      </a:lnTo>
                      <a:lnTo>
                        <a:pt x="670" y="0"/>
                      </a:lnTo>
                      <a:lnTo>
                        <a:pt x="0" y="995"/>
                      </a:lnTo>
                      <a:lnTo>
                        <a:pt x="24" y="995"/>
                      </a:lnTo>
                      <a:lnTo>
                        <a:pt x="24" y="995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  <p:grpSp>
            <p:nvGrpSpPr>
              <p:cNvPr id="33" name="Group 46"/>
              <p:cNvGrpSpPr>
                <a:grpSpLocks/>
              </p:cNvGrpSpPr>
              <p:nvPr/>
            </p:nvGrpSpPr>
            <p:grpSpPr bwMode="auto">
              <a:xfrm>
                <a:off x="0" y="558"/>
                <a:ext cx="5758" cy="487"/>
                <a:chOff x="0" y="558"/>
                <a:chExt cx="5758" cy="487"/>
              </a:xfrm>
            </p:grpSpPr>
            <p:sp>
              <p:nvSpPr>
                <p:cNvPr id="52" name="Freeform 47"/>
                <p:cNvSpPr>
                  <a:spLocks/>
                </p:cNvSpPr>
                <p:nvPr/>
              </p:nvSpPr>
              <p:spPr bwMode="hidden">
                <a:xfrm>
                  <a:off x="0" y="618"/>
                  <a:ext cx="306" cy="427"/>
                </a:xfrm>
                <a:custGeom>
                  <a:avLst/>
                  <a:gdLst/>
                  <a:ahLst/>
                  <a:cxnLst>
                    <a:cxn ang="0">
                      <a:pos x="281" y="426"/>
                    </a:cxn>
                    <a:cxn ang="0">
                      <a:pos x="305" y="426"/>
                    </a:cxn>
                    <a:cxn ang="0">
                      <a:pos x="0" y="0"/>
                    </a:cxn>
                    <a:cxn ang="0">
                      <a:pos x="0" y="66"/>
                    </a:cxn>
                    <a:cxn ang="0">
                      <a:pos x="251" y="426"/>
                    </a:cxn>
                    <a:cxn ang="0">
                      <a:pos x="281" y="426"/>
                    </a:cxn>
                    <a:cxn ang="0">
                      <a:pos x="281" y="426"/>
                    </a:cxn>
                  </a:cxnLst>
                  <a:rect l="0" t="0" r="r" b="b"/>
                  <a:pathLst>
                    <a:path w="305" h="426">
                      <a:moveTo>
                        <a:pt x="281" y="426"/>
                      </a:moveTo>
                      <a:lnTo>
                        <a:pt x="305" y="426"/>
                      </a:lnTo>
                      <a:lnTo>
                        <a:pt x="0" y="0"/>
                      </a:lnTo>
                      <a:lnTo>
                        <a:pt x="0" y="66"/>
                      </a:lnTo>
                      <a:lnTo>
                        <a:pt x="251" y="426"/>
                      </a:lnTo>
                      <a:lnTo>
                        <a:pt x="281" y="426"/>
                      </a:lnTo>
                      <a:lnTo>
                        <a:pt x="281" y="4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53" name="Freeform 48"/>
                <p:cNvSpPr>
                  <a:spLocks/>
                </p:cNvSpPr>
                <p:nvPr/>
              </p:nvSpPr>
              <p:spPr bwMode="hidden">
                <a:xfrm>
                  <a:off x="5410" y="558"/>
                  <a:ext cx="348" cy="487"/>
                </a:xfrm>
                <a:custGeom>
                  <a:avLst/>
                  <a:gdLst/>
                  <a:ahLst/>
                  <a:cxnLst>
                    <a:cxn ang="0">
                      <a:pos x="24" y="486"/>
                    </a:cxn>
                    <a:cxn ang="0">
                      <a:pos x="48" y="486"/>
                    </a:cxn>
                    <a:cxn ang="0">
                      <a:pos x="347" y="72"/>
                    </a:cxn>
                    <a:cxn ang="0">
                      <a:pos x="347" y="0"/>
                    </a:cxn>
                    <a:cxn ang="0">
                      <a:pos x="0" y="486"/>
                    </a:cxn>
                    <a:cxn ang="0">
                      <a:pos x="24" y="486"/>
                    </a:cxn>
                    <a:cxn ang="0">
                      <a:pos x="24" y="486"/>
                    </a:cxn>
                  </a:cxnLst>
                  <a:rect l="0" t="0" r="r" b="b"/>
                  <a:pathLst>
                    <a:path w="347" h="486">
                      <a:moveTo>
                        <a:pt x="24" y="486"/>
                      </a:moveTo>
                      <a:lnTo>
                        <a:pt x="48" y="486"/>
                      </a:lnTo>
                      <a:lnTo>
                        <a:pt x="347" y="72"/>
                      </a:lnTo>
                      <a:lnTo>
                        <a:pt x="347" y="0"/>
                      </a:lnTo>
                      <a:lnTo>
                        <a:pt x="0" y="486"/>
                      </a:lnTo>
                      <a:lnTo>
                        <a:pt x="24" y="486"/>
                      </a:lnTo>
                      <a:lnTo>
                        <a:pt x="24" y="48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  <p:grpSp>
            <p:nvGrpSpPr>
              <p:cNvPr id="34" name="Group 49"/>
              <p:cNvGrpSpPr>
                <a:grpSpLocks/>
              </p:cNvGrpSpPr>
              <p:nvPr/>
            </p:nvGrpSpPr>
            <p:grpSpPr bwMode="auto">
              <a:xfrm>
                <a:off x="264" y="1039"/>
                <a:ext cx="5200" cy="3280"/>
                <a:chOff x="264" y="1039"/>
                <a:chExt cx="5200" cy="3280"/>
              </a:xfrm>
            </p:grpSpPr>
            <p:sp>
              <p:nvSpPr>
                <p:cNvPr id="43" name="Freeform 50"/>
                <p:cNvSpPr>
                  <a:spLocks/>
                </p:cNvSpPr>
                <p:nvPr/>
              </p:nvSpPr>
              <p:spPr bwMode="hidden">
                <a:xfrm>
                  <a:off x="2849" y="1039"/>
                  <a:ext cx="42" cy="3280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0" y="0"/>
                    </a:cxn>
                    <a:cxn ang="0">
                      <a:pos x="0" y="3273"/>
                    </a:cxn>
                    <a:cxn ang="0">
                      <a:pos x="42" y="3273"/>
                    </a:cxn>
                    <a:cxn ang="0">
                      <a:pos x="42" y="0"/>
                    </a:cxn>
                    <a:cxn ang="0">
                      <a:pos x="18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42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0" y="3273"/>
                      </a:lnTo>
                      <a:lnTo>
                        <a:pt x="42" y="3273"/>
                      </a:lnTo>
                      <a:lnTo>
                        <a:pt x="42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44" name="Freeform 51"/>
                <p:cNvSpPr>
                  <a:spLocks/>
                </p:cNvSpPr>
                <p:nvPr/>
              </p:nvSpPr>
              <p:spPr bwMode="hidden">
                <a:xfrm>
                  <a:off x="2154" y="1039"/>
                  <a:ext cx="401" cy="3280"/>
                </a:xfrm>
                <a:custGeom>
                  <a:avLst/>
                  <a:gdLst/>
                  <a:ahLst/>
                  <a:cxnLst>
                    <a:cxn ang="0">
                      <a:pos x="376" y="0"/>
                    </a:cxn>
                    <a:cxn ang="0">
                      <a:pos x="358" y="0"/>
                    </a:cxn>
                    <a:cxn ang="0">
                      <a:pos x="0" y="3273"/>
                    </a:cxn>
                    <a:cxn ang="0">
                      <a:pos x="41" y="3273"/>
                    </a:cxn>
                    <a:cxn ang="0">
                      <a:pos x="400" y="0"/>
                    </a:cxn>
                    <a:cxn ang="0">
                      <a:pos x="376" y="0"/>
                    </a:cxn>
                    <a:cxn ang="0">
                      <a:pos x="376" y="0"/>
                    </a:cxn>
                  </a:cxnLst>
                  <a:rect l="0" t="0" r="r" b="b"/>
                  <a:pathLst>
                    <a:path w="400" h="3273">
                      <a:moveTo>
                        <a:pt x="376" y="0"/>
                      </a:moveTo>
                      <a:lnTo>
                        <a:pt x="358" y="0"/>
                      </a:lnTo>
                      <a:lnTo>
                        <a:pt x="0" y="3273"/>
                      </a:lnTo>
                      <a:lnTo>
                        <a:pt x="41" y="3273"/>
                      </a:lnTo>
                      <a:lnTo>
                        <a:pt x="400" y="0"/>
                      </a:lnTo>
                      <a:lnTo>
                        <a:pt x="376" y="0"/>
                      </a:lnTo>
                      <a:lnTo>
                        <a:pt x="376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45" name="Freeform 52"/>
                <p:cNvSpPr>
                  <a:spLocks/>
                </p:cNvSpPr>
                <p:nvPr/>
              </p:nvSpPr>
              <p:spPr bwMode="hidden">
                <a:xfrm>
                  <a:off x="1530" y="1039"/>
                  <a:ext cx="677" cy="3280"/>
                </a:xfrm>
                <a:custGeom>
                  <a:avLst/>
                  <a:gdLst/>
                  <a:ahLst/>
                  <a:cxnLst>
                    <a:cxn ang="0">
                      <a:pos x="657" y="0"/>
                    </a:cxn>
                    <a:cxn ang="0">
                      <a:pos x="639" y="0"/>
                    </a:cxn>
                    <a:cxn ang="0">
                      <a:pos x="0" y="3273"/>
                    </a:cxn>
                    <a:cxn ang="0">
                      <a:pos x="42" y="3273"/>
                    </a:cxn>
                    <a:cxn ang="0">
                      <a:pos x="675" y="0"/>
                    </a:cxn>
                    <a:cxn ang="0">
                      <a:pos x="657" y="0"/>
                    </a:cxn>
                    <a:cxn ang="0">
                      <a:pos x="657" y="0"/>
                    </a:cxn>
                  </a:cxnLst>
                  <a:rect l="0" t="0" r="r" b="b"/>
                  <a:pathLst>
                    <a:path w="675" h="3273">
                      <a:moveTo>
                        <a:pt x="657" y="0"/>
                      </a:moveTo>
                      <a:lnTo>
                        <a:pt x="639" y="0"/>
                      </a:lnTo>
                      <a:lnTo>
                        <a:pt x="0" y="3273"/>
                      </a:lnTo>
                      <a:lnTo>
                        <a:pt x="42" y="3273"/>
                      </a:lnTo>
                      <a:lnTo>
                        <a:pt x="675" y="0"/>
                      </a:lnTo>
                      <a:lnTo>
                        <a:pt x="657" y="0"/>
                      </a:lnTo>
                      <a:lnTo>
                        <a:pt x="657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46" name="Freeform 53"/>
                <p:cNvSpPr>
                  <a:spLocks/>
                </p:cNvSpPr>
                <p:nvPr/>
              </p:nvSpPr>
              <p:spPr bwMode="hidden">
                <a:xfrm>
                  <a:off x="876" y="1039"/>
                  <a:ext cx="1031" cy="3280"/>
                </a:xfrm>
                <a:custGeom>
                  <a:avLst/>
                  <a:gdLst/>
                  <a:ahLst/>
                  <a:cxnLst>
                    <a:cxn ang="0">
                      <a:pos x="1013" y="0"/>
                    </a:cxn>
                    <a:cxn ang="0">
                      <a:pos x="990" y="0"/>
                    </a:cxn>
                    <a:cxn ang="0">
                      <a:pos x="0" y="3280"/>
                    </a:cxn>
                    <a:cxn ang="0">
                      <a:pos x="42" y="3280"/>
                    </a:cxn>
                    <a:cxn ang="0">
                      <a:pos x="1031" y="4"/>
                    </a:cxn>
                    <a:cxn ang="0">
                      <a:pos x="1013" y="0"/>
                    </a:cxn>
                    <a:cxn ang="0">
                      <a:pos x="1013" y="0"/>
                    </a:cxn>
                  </a:cxnLst>
                  <a:rect l="0" t="0" r="r" b="b"/>
                  <a:pathLst>
                    <a:path w="1031" h="3280">
                      <a:moveTo>
                        <a:pt x="1013" y="0"/>
                      </a:moveTo>
                      <a:lnTo>
                        <a:pt x="990" y="0"/>
                      </a:lnTo>
                      <a:lnTo>
                        <a:pt x="0" y="3280"/>
                      </a:lnTo>
                      <a:lnTo>
                        <a:pt x="42" y="3280"/>
                      </a:lnTo>
                      <a:lnTo>
                        <a:pt x="1031" y="4"/>
                      </a:lnTo>
                      <a:lnTo>
                        <a:pt x="1013" y="0"/>
                      </a:lnTo>
                      <a:lnTo>
                        <a:pt x="1013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47" name="Freeform 54"/>
                <p:cNvSpPr>
                  <a:spLocks/>
                </p:cNvSpPr>
                <p:nvPr/>
              </p:nvSpPr>
              <p:spPr bwMode="hidden">
                <a:xfrm>
                  <a:off x="264" y="1039"/>
                  <a:ext cx="1319" cy="3280"/>
                </a:xfrm>
                <a:custGeom>
                  <a:avLst/>
                  <a:gdLst/>
                  <a:ahLst/>
                  <a:cxnLst>
                    <a:cxn ang="0">
                      <a:pos x="1296" y="0"/>
                    </a:cxn>
                    <a:cxn ang="0">
                      <a:pos x="1278" y="0"/>
                    </a:cxn>
                    <a:cxn ang="0">
                      <a:pos x="0" y="3280"/>
                    </a:cxn>
                    <a:cxn ang="0">
                      <a:pos x="42" y="3280"/>
                    </a:cxn>
                    <a:cxn ang="0">
                      <a:pos x="1319" y="5"/>
                    </a:cxn>
                    <a:cxn ang="0">
                      <a:pos x="1296" y="0"/>
                    </a:cxn>
                    <a:cxn ang="0">
                      <a:pos x="1296" y="0"/>
                    </a:cxn>
                  </a:cxnLst>
                  <a:rect l="0" t="0" r="r" b="b"/>
                  <a:pathLst>
                    <a:path w="1319" h="3280">
                      <a:moveTo>
                        <a:pt x="1296" y="0"/>
                      </a:moveTo>
                      <a:lnTo>
                        <a:pt x="1278" y="0"/>
                      </a:lnTo>
                      <a:lnTo>
                        <a:pt x="0" y="3280"/>
                      </a:lnTo>
                      <a:lnTo>
                        <a:pt x="42" y="3280"/>
                      </a:lnTo>
                      <a:lnTo>
                        <a:pt x="1319" y="5"/>
                      </a:lnTo>
                      <a:lnTo>
                        <a:pt x="1296" y="0"/>
                      </a:lnTo>
                      <a:lnTo>
                        <a:pt x="1296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48" name="Freeform 55"/>
                <p:cNvSpPr>
                  <a:spLocks/>
                </p:cNvSpPr>
                <p:nvPr/>
              </p:nvSpPr>
              <p:spPr bwMode="hidden">
                <a:xfrm>
                  <a:off x="3191" y="1039"/>
                  <a:ext cx="402" cy="3280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0" y="0"/>
                    </a:cxn>
                    <a:cxn ang="0">
                      <a:pos x="359" y="3273"/>
                    </a:cxn>
                    <a:cxn ang="0">
                      <a:pos x="401" y="3273"/>
                    </a:cxn>
                    <a:cxn ang="0">
                      <a:pos x="42" y="0"/>
                    </a:cxn>
                    <a:cxn ang="0">
                      <a:pos x="18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401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359" y="3273"/>
                      </a:lnTo>
                      <a:lnTo>
                        <a:pt x="401" y="3273"/>
                      </a:lnTo>
                      <a:lnTo>
                        <a:pt x="42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49" name="Freeform 56"/>
                <p:cNvSpPr>
                  <a:spLocks/>
                </p:cNvSpPr>
                <p:nvPr/>
              </p:nvSpPr>
              <p:spPr bwMode="hidden">
                <a:xfrm>
                  <a:off x="3533" y="1039"/>
                  <a:ext cx="677" cy="3280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0" y="0"/>
                    </a:cxn>
                    <a:cxn ang="0">
                      <a:pos x="640" y="3273"/>
                    </a:cxn>
                    <a:cxn ang="0">
                      <a:pos x="675" y="3273"/>
                    </a:cxn>
                    <a:cxn ang="0">
                      <a:pos x="36" y="0"/>
                    </a:cxn>
                    <a:cxn ang="0">
                      <a:pos x="18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675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640" y="3273"/>
                      </a:lnTo>
                      <a:lnTo>
                        <a:pt x="675" y="3273"/>
                      </a:lnTo>
                      <a:lnTo>
                        <a:pt x="36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50" name="Freeform 57"/>
                <p:cNvSpPr>
                  <a:spLocks/>
                </p:cNvSpPr>
                <p:nvPr/>
              </p:nvSpPr>
              <p:spPr bwMode="hidden">
                <a:xfrm>
                  <a:off x="3822" y="1039"/>
                  <a:ext cx="1036" cy="3280"/>
                </a:xfrm>
                <a:custGeom>
                  <a:avLst/>
                  <a:gdLst/>
                  <a:ahLst/>
                  <a:cxnLst>
                    <a:cxn ang="0">
                      <a:pos x="23" y="0"/>
                    </a:cxn>
                    <a:cxn ang="0">
                      <a:pos x="0" y="5"/>
                    </a:cxn>
                    <a:cxn ang="0">
                      <a:pos x="994" y="3280"/>
                    </a:cxn>
                    <a:cxn ang="0">
                      <a:pos x="1036" y="3280"/>
                    </a:cxn>
                    <a:cxn ang="0">
                      <a:pos x="41" y="0"/>
                    </a:cxn>
                    <a:cxn ang="0">
                      <a:pos x="23" y="0"/>
                    </a:cxn>
                    <a:cxn ang="0">
                      <a:pos x="23" y="0"/>
                    </a:cxn>
                  </a:cxnLst>
                  <a:rect l="0" t="0" r="r" b="b"/>
                  <a:pathLst>
                    <a:path w="1036" h="3280">
                      <a:moveTo>
                        <a:pt x="23" y="0"/>
                      </a:moveTo>
                      <a:lnTo>
                        <a:pt x="0" y="5"/>
                      </a:lnTo>
                      <a:lnTo>
                        <a:pt x="994" y="3280"/>
                      </a:lnTo>
                      <a:lnTo>
                        <a:pt x="1036" y="3280"/>
                      </a:lnTo>
                      <a:lnTo>
                        <a:pt x="41" y="0"/>
                      </a:lnTo>
                      <a:lnTo>
                        <a:pt x="23" y="0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51" name="Freeform 58"/>
                <p:cNvSpPr>
                  <a:spLocks/>
                </p:cNvSpPr>
                <p:nvPr/>
              </p:nvSpPr>
              <p:spPr bwMode="hidden">
                <a:xfrm>
                  <a:off x="4137" y="1039"/>
                  <a:ext cx="1327" cy="3280"/>
                </a:xfrm>
                <a:custGeom>
                  <a:avLst/>
                  <a:gdLst/>
                  <a:ahLst/>
                  <a:cxnLst>
                    <a:cxn ang="0">
                      <a:pos x="20" y="0"/>
                    </a:cxn>
                    <a:cxn ang="0">
                      <a:pos x="0" y="7"/>
                    </a:cxn>
                    <a:cxn ang="0">
                      <a:pos x="1285" y="3280"/>
                    </a:cxn>
                    <a:cxn ang="0">
                      <a:pos x="1327" y="3280"/>
                    </a:cxn>
                    <a:cxn ang="0">
                      <a:pos x="43" y="0"/>
                    </a:cxn>
                    <a:cxn ang="0">
                      <a:pos x="20" y="0"/>
                    </a:cxn>
                    <a:cxn ang="0">
                      <a:pos x="20" y="0"/>
                    </a:cxn>
                  </a:cxnLst>
                  <a:rect l="0" t="0" r="r" b="b"/>
                  <a:pathLst>
                    <a:path w="1327" h="3280">
                      <a:moveTo>
                        <a:pt x="20" y="0"/>
                      </a:moveTo>
                      <a:lnTo>
                        <a:pt x="0" y="7"/>
                      </a:lnTo>
                      <a:lnTo>
                        <a:pt x="1285" y="3280"/>
                      </a:lnTo>
                      <a:lnTo>
                        <a:pt x="1327" y="3280"/>
                      </a:lnTo>
                      <a:lnTo>
                        <a:pt x="43" y="0"/>
                      </a:lnTo>
                      <a:lnTo>
                        <a:pt x="20" y="0"/>
                      </a:lnTo>
                      <a:lnTo>
                        <a:pt x="20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  <p:sp>
            <p:nvSpPr>
              <p:cNvPr id="35" name="Freeform 59"/>
              <p:cNvSpPr>
                <a:spLocks/>
              </p:cNvSpPr>
              <p:nvPr/>
            </p:nvSpPr>
            <p:spPr bwMode="hidden">
              <a:xfrm>
                <a:off x="0" y="1039"/>
                <a:ext cx="1254" cy="2632"/>
              </a:xfrm>
              <a:custGeom>
                <a:avLst/>
                <a:gdLst/>
                <a:ahLst/>
                <a:cxnLst>
                  <a:cxn ang="0">
                    <a:pos x="1236" y="0"/>
                  </a:cxn>
                  <a:cxn ang="0">
                    <a:pos x="1212" y="0"/>
                  </a:cxn>
                  <a:cxn ang="0">
                    <a:pos x="0" y="2542"/>
                  </a:cxn>
                  <a:cxn ang="0">
                    <a:pos x="0" y="2632"/>
                  </a:cxn>
                  <a:cxn ang="0">
                    <a:pos x="1254" y="7"/>
                  </a:cxn>
                  <a:cxn ang="0">
                    <a:pos x="1236" y="0"/>
                  </a:cxn>
                  <a:cxn ang="0">
                    <a:pos x="1236" y="0"/>
                  </a:cxn>
                </a:cxnLst>
                <a:rect l="0" t="0" r="r" b="b"/>
                <a:pathLst>
                  <a:path w="1254" h="2632">
                    <a:moveTo>
                      <a:pt x="1236" y="0"/>
                    </a:moveTo>
                    <a:lnTo>
                      <a:pt x="1212" y="0"/>
                    </a:lnTo>
                    <a:lnTo>
                      <a:pt x="0" y="2542"/>
                    </a:lnTo>
                    <a:lnTo>
                      <a:pt x="0" y="2632"/>
                    </a:lnTo>
                    <a:lnTo>
                      <a:pt x="1254" y="7"/>
                    </a:lnTo>
                    <a:lnTo>
                      <a:pt x="1236" y="0"/>
                    </a:lnTo>
                    <a:lnTo>
                      <a:pt x="123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6980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6" name="Freeform 60"/>
              <p:cNvSpPr>
                <a:spLocks/>
              </p:cNvSpPr>
              <p:nvPr/>
            </p:nvSpPr>
            <p:spPr bwMode="hidden">
              <a:xfrm>
                <a:off x="0" y="1039"/>
                <a:ext cx="948" cy="1676"/>
              </a:xfrm>
              <a:custGeom>
                <a:avLst/>
                <a:gdLst/>
                <a:ahLst/>
                <a:cxnLst>
                  <a:cxn ang="0">
                    <a:pos x="930" y="0"/>
                  </a:cxn>
                  <a:cxn ang="0">
                    <a:pos x="906" y="0"/>
                  </a:cxn>
                  <a:cxn ang="0">
                    <a:pos x="0" y="1593"/>
                  </a:cxn>
                  <a:cxn ang="0">
                    <a:pos x="0" y="1676"/>
                  </a:cxn>
                  <a:cxn ang="0">
                    <a:pos x="948" y="5"/>
                  </a:cxn>
                  <a:cxn ang="0">
                    <a:pos x="930" y="0"/>
                  </a:cxn>
                  <a:cxn ang="0">
                    <a:pos x="930" y="0"/>
                  </a:cxn>
                </a:cxnLst>
                <a:rect l="0" t="0" r="r" b="b"/>
                <a:pathLst>
                  <a:path w="948" h="1676">
                    <a:moveTo>
                      <a:pt x="930" y="0"/>
                    </a:moveTo>
                    <a:lnTo>
                      <a:pt x="906" y="0"/>
                    </a:lnTo>
                    <a:lnTo>
                      <a:pt x="0" y="1593"/>
                    </a:lnTo>
                    <a:lnTo>
                      <a:pt x="0" y="1676"/>
                    </a:lnTo>
                    <a:lnTo>
                      <a:pt x="948" y="5"/>
                    </a:lnTo>
                    <a:lnTo>
                      <a:pt x="930" y="0"/>
                    </a:lnTo>
                    <a:lnTo>
                      <a:pt x="93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7" name="Freeform 61"/>
              <p:cNvSpPr>
                <a:spLocks/>
              </p:cNvSpPr>
              <p:nvPr/>
            </p:nvSpPr>
            <p:spPr bwMode="hidden">
              <a:xfrm>
                <a:off x="0" y="1039"/>
                <a:ext cx="629" cy="937"/>
              </a:xfrm>
              <a:custGeom>
                <a:avLst/>
                <a:gdLst/>
                <a:ahLst/>
                <a:cxnLst>
                  <a:cxn ang="0">
                    <a:pos x="606" y="0"/>
                  </a:cxn>
                  <a:cxn ang="0">
                    <a:pos x="582" y="0"/>
                  </a:cxn>
                  <a:cxn ang="0">
                    <a:pos x="0" y="871"/>
                  </a:cxn>
                  <a:cxn ang="0">
                    <a:pos x="0" y="937"/>
                  </a:cxn>
                  <a:cxn ang="0">
                    <a:pos x="629" y="4"/>
                  </a:cxn>
                  <a:cxn ang="0">
                    <a:pos x="606" y="0"/>
                  </a:cxn>
                  <a:cxn ang="0">
                    <a:pos x="606" y="0"/>
                  </a:cxn>
                </a:cxnLst>
                <a:rect l="0" t="0" r="r" b="b"/>
                <a:pathLst>
                  <a:path w="629" h="937">
                    <a:moveTo>
                      <a:pt x="606" y="0"/>
                    </a:moveTo>
                    <a:lnTo>
                      <a:pt x="582" y="0"/>
                    </a:lnTo>
                    <a:lnTo>
                      <a:pt x="0" y="871"/>
                    </a:lnTo>
                    <a:lnTo>
                      <a:pt x="0" y="937"/>
                    </a:lnTo>
                    <a:lnTo>
                      <a:pt x="629" y="4"/>
                    </a:lnTo>
                    <a:lnTo>
                      <a:pt x="606" y="0"/>
                    </a:lnTo>
                    <a:lnTo>
                      <a:pt x="60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8" name="Freeform 62"/>
              <p:cNvSpPr>
                <a:spLocks/>
              </p:cNvSpPr>
              <p:nvPr/>
            </p:nvSpPr>
            <p:spPr bwMode="hidden">
              <a:xfrm>
                <a:off x="0" y="1039"/>
                <a:ext cx="305" cy="427"/>
              </a:xfrm>
              <a:custGeom>
                <a:avLst/>
                <a:gdLst/>
                <a:ahLst/>
                <a:cxnLst>
                  <a:cxn ang="0">
                    <a:pos x="282" y="0"/>
                  </a:cxn>
                  <a:cxn ang="0">
                    <a:pos x="252" y="0"/>
                  </a:cxn>
                  <a:cxn ang="0">
                    <a:pos x="0" y="361"/>
                  </a:cxn>
                  <a:cxn ang="0">
                    <a:pos x="0" y="427"/>
                  </a:cxn>
                  <a:cxn ang="0">
                    <a:pos x="305" y="5"/>
                  </a:cxn>
                  <a:cxn ang="0">
                    <a:pos x="282" y="0"/>
                  </a:cxn>
                  <a:cxn ang="0">
                    <a:pos x="282" y="0"/>
                  </a:cxn>
                </a:cxnLst>
                <a:rect l="0" t="0" r="r" b="b"/>
                <a:pathLst>
                  <a:path w="305" h="427">
                    <a:moveTo>
                      <a:pt x="282" y="0"/>
                    </a:moveTo>
                    <a:lnTo>
                      <a:pt x="252" y="0"/>
                    </a:lnTo>
                    <a:lnTo>
                      <a:pt x="0" y="361"/>
                    </a:lnTo>
                    <a:lnTo>
                      <a:pt x="0" y="427"/>
                    </a:lnTo>
                    <a:lnTo>
                      <a:pt x="305" y="5"/>
                    </a:lnTo>
                    <a:lnTo>
                      <a:pt x="282" y="0"/>
                    </a:lnTo>
                    <a:lnTo>
                      <a:pt x="282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9" name="Freeform 63"/>
              <p:cNvSpPr>
                <a:spLocks/>
              </p:cNvSpPr>
              <p:nvPr/>
            </p:nvSpPr>
            <p:spPr bwMode="hidden">
              <a:xfrm>
                <a:off x="4481" y="1039"/>
                <a:ext cx="1277" cy="2686"/>
              </a:xfrm>
              <a:custGeom>
                <a:avLst/>
                <a:gdLst/>
                <a:ahLst/>
                <a:cxnLst>
                  <a:cxn ang="0">
                    <a:pos x="41" y="0"/>
                  </a:cxn>
                  <a:cxn ang="0">
                    <a:pos x="17" y="0"/>
                  </a:cxn>
                  <a:cxn ang="0">
                    <a:pos x="0" y="4"/>
                  </a:cxn>
                  <a:cxn ang="0">
                    <a:pos x="1277" y="2686"/>
                  </a:cxn>
                  <a:cxn ang="0">
                    <a:pos x="1277" y="2596"/>
                  </a:cxn>
                  <a:cxn ang="0">
                    <a:pos x="41" y="0"/>
                  </a:cxn>
                  <a:cxn ang="0">
                    <a:pos x="41" y="0"/>
                  </a:cxn>
                </a:cxnLst>
                <a:rect l="0" t="0" r="r" b="b"/>
                <a:pathLst>
                  <a:path w="1277" h="2686">
                    <a:moveTo>
                      <a:pt x="41" y="0"/>
                    </a:moveTo>
                    <a:lnTo>
                      <a:pt x="17" y="0"/>
                    </a:lnTo>
                    <a:lnTo>
                      <a:pt x="0" y="4"/>
                    </a:lnTo>
                    <a:lnTo>
                      <a:pt x="1277" y="2686"/>
                    </a:lnTo>
                    <a:lnTo>
                      <a:pt x="1277" y="2596"/>
                    </a:lnTo>
                    <a:lnTo>
                      <a:pt x="41" y="0"/>
                    </a:lnTo>
                    <a:lnTo>
                      <a:pt x="4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6980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" name="Freeform 64"/>
              <p:cNvSpPr>
                <a:spLocks/>
              </p:cNvSpPr>
              <p:nvPr/>
            </p:nvSpPr>
            <p:spPr bwMode="hidden">
              <a:xfrm>
                <a:off x="4770" y="1039"/>
                <a:ext cx="988" cy="1730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0" y="7"/>
                  </a:cxn>
                  <a:cxn ang="0">
                    <a:pos x="988" y="1730"/>
                  </a:cxn>
                  <a:cxn ang="0">
                    <a:pos x="988" y="1653"/>
                  </a:cxn>
                  <a:cxn ang="0">
                    <a:pos x="40" y="0"/>
                  </a:cxn>
                  <a:cxn ang="0">
                    <a:pos x="16" y="0"/>
                  </a:cxn>
                  <a:cxn ang="0">
                    <a:pos x="16" y="0"/>
                  </a:cxn>
                </a:cxnLst>
                <a:rect l="0" t="0" r="r" b="b"/>
                <a:pathLst>
                  <a:path w="988" h="1730">
                    <a:moveTo>
                      <a:pt x="16" y="0"/>
                    </a:moveTo>
                    <a:lnTo>
                      <a:pt x="0" y="7"/>
                    </a:lnTo>
                    <a:lnTo>
                      <a:pt x="988" y="1730"/>
                    </a:lnTo>
                    <a:lnTo>
                      <a:pt x="988" y="1653"/>
                    </a:lnTo>
                    <a:lnTo>
                      <a:pt x="40" y="0"/>
                    </a:lnTo>
                    <a:lnTo>
                      <a:pt x="16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1" name="Freeform 65"/>
              <p:cNvSpPr>
                <a:spLocks/>
              </p:cNvSpPr>
              <p:nvPr/>
            </p:nvSpPr>
            <p:spPr bwMode="hidden">
              <a:xfrm>
                <a:off x="5088" y="1039"/>
                <a:ext cx="670" cy="997"/>
              </a:xfrm>
              <a:custGeom>
                <a:avLst/>
                <a:gdLst/>
                <a:ahLst/>
                <a:cxnLst>
                  <a:cxn ang="0">
                    <a:pos x="22" y="0"/>
                  </a:cxn>
                  <a:cxn ang="0">
                    <a:pos x="0" y="4"/>
                  </a:cxn>
                  <a:cxn ang="0">
                    <a:pos x="670" y="997"/>
                  </a:cxn>
                  <a:cxn ang="0">
                    <a:pos x="670" y="925"/>
                  </a:cxn>
                  <a:cxn ang="0">
                    <a:pos x="46" y="0"/>
                  </a:cxn>
                  <a:cxn ang="0">
                    <a:pos x="22" y="0"/>
                  </a:cxn>
                  <a:cxn ang="0">
                    <a:pos x="22" y="0"/>
                  </a:cxn>
                </a:cxnLst>
                <a:rect l="0" t="0" r="r" b="b"/>
                <a:pathLst>
                  <a:path w="670" h="997">
                    <a:moveTo>
                      <a:pt x="22" y="0"/>
                    </a:moveTo>
                    <a:lnTo>
                      <a:pt x="0" y="4"/>
                    </a:lnTo>
                    <a:lnTo>
                      <a:pt x="670" y="997"/>
                    </a:lnTo>
                    <a:lnTo>
                      <a:pt x="670" y="925"/>
                    </a:lnTo>
                    <a:lnTo>
                      <a:pt x="46" y="0"/>
                    </a:lnTo>
                    <a:lnTo>
                      <a:pt x="22" y="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2" name="Freeform 66"/>
              <p:cNvSpPr>
                <a:spLocks/>
              </p:cNvSpPr>
              <p:nvPr/>
            </p:nvSpPr>
            <p:spPr bwMode="hidden">
              <a:xfrm>
                <a:off x="5412" y="1039"/>
                <a:ext cx="346" cy="487"/>
              </a:xfrm>
              <a:custGeom>
                <a:avLst/>
                <a:gdLst/>
                <a:ahLst/>
                <a:cxnLst>
                  <a:cxn ang="0">
                    <a:pos x="22" y="0"/>
                  </a:cxn>
                  <a:cxn ang="0">
                    <a:pos x="0" y="7"/>
                  </a:cxn>
                  <a:cxn ang="0">
                    <a:pos x="346" y="487"/>
                  </a:cxn>
                  <a:cxn ang="0">
                    <a:pos x="346" y="415"/>
                  </a:cxn>
                  <a:cxn ang="0">
                    <a:pos x="46" y="0"/>
                  </a:cxn>
                  <a:cxn ang="0">
                    <a:pos x="22" y="0"/>
                  </a:cxn>
                  <a:cxn ang="0">
                    <a:pos x="22" y="0"/>
                  </a:cxn>
                </a:cxnLst>
                <a:rect l="0" t="0" r="r" b="b"/>
                <a:pathLst>
                  <a:path w="346" h="487">
                    <a:moveTo>
                      <a:pt x="22" y="0"/>
                    </a:moveTo>
                    <a:lnTo>
                      <a:pt x="0" y="7"/>
                    </a:lnTo>
                    <a:lnTo>
                      <a:pt x="346" y="487"/>
                    </a:lnTo>
                    <a:lnTo>
                      <a:pt x="346" y="415"/>
                    </a:lnTo>
                    <a:lnTo>
                      <a:pt x="46" y="0"/>
                    </a:lnTo>
                    <a:lnTo>
                      <a:pt x="22" y="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</p:grpSp>
      <p:sp>
        <p:nvSpPr>
          <p:cNvPr id="158787" name="Rectangle 67"/>
          <p:cNvSpPr>
            <a:spLocks noGrp="1" noChangeArrowheads="1"/>
          </p:cNvSpPr>
          <p:nvPr>
            <p:ph type="ctrTitle" sz="quarter"/>
          </p:nvPr>
        </p:nvSpPr>
        <p:spPr>
          <a:xfrm>
            <a:off x="455613" y="1920875"/>
            <a:ext cx="8226425" cy="17367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8788" name="Rectangle 6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9" name="Rectangle 69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0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172550-C237-4975-92E9-104108E569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2EF49A-99F2-48D5-BE0F-FDD6D28DED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E12C47-B43E-4840-BE95-3D67432FFE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5613" y="1598613"/>
            <a:ext cx="4037012" cy="4497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025" y="1598613"/>
            <a:ext cx="4037013" cy="4497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841B2C-ECCC-49B2-825C-E189CEA35A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A16C26-8EE7-4F88-A530-0FAB26574E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B37C17-5D86-4D11-9BE4-D43746778D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4F963D-17E9-4C19-A90D-18AF651E05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EC39D5-6B1C-423F-B678-83373A34FD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EE93BD-EEBB-4A01-A823-9988D38A4D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DFE4A5-80C2-4A56-9654-123904436D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6225" y="273050"/>
            <a:ext cx="2055813" cy="58229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5613" y="273050"/>
            <a:ext cx="6018212" cy="58229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390F52-95E8-4929-928E-7449B2BF30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63529"/>
                <a:invGamma/>
              </a:schemeClr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9142413" cy="6856413"/>
            <a:chOff x="0" y="0"/>
            <a:chExt cx="5759" cy="4319"/>
          </a:xfrm>
        </p:grpSpPr>
        <p:sp>
          <p:nvSpPr>
            <p:cNvPr id="157699" name="Freeform 3"/>
            <p:cNvSpPr>
              <a:spLocks/>
            </p:cNvSpPr>
            <p:nvPr userDrawn="1"/>
          </p:nvSpPr>
          <p:spPr bwMode="hidden">
            <a:xfrm>
              <a:off x="0" y="0"/>
              <a:ext cx="5758" cy="1043"/>
            </a:xfrm>
            <a:custGeom>
              <a:avLst/>
              <a:gdLst/>
              <a:ahLst/>
              <a:cxnLst>
                <a:cxn ang="0">
                  <a:pos x="5740" y="1043"/>
                </a:cxn>
                <a:cxn ang="0">
                  <a:pos x="0" y="1043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1043"/>
                </a:cxn>
                <a:cxn ang="0">
                  <a:pos x="5740" y="1043"/>
                </a:cxn>
              </a:cxnLst>
              <a:rect l="0" t="0" r="r" b="b"/>
              <a:pathLst>
                <a:path w="5740" h="1043">
                  <a:moveTo>
                    <a:pt x="5740" y="1043"/>
                  </a:moveTo>
                  <a:lnTo>
                    <a:pt x="0" y="1043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1043"/>
                  </a:lnTo>
                  <a:lnTo>
                    <a:pt x="5740" y="1043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2057" name="Group 4"/>
            <p:cNvGrpSpPr>
              <a:grpSpLocks/>
            </p:cNvGrpSpPr>
            <p:nvPr userDrawn="1"/>
          </p:nvGrpSpPr>
          <p:grpSpPr bwMode="auto">
            <a:xfrm>
              <a:off x="0" y="0"/>
              <a:ext cx="5759" cy="4319"/>
              <a:chOff x="0" y="0"/>
              <a:chExt cx="5759" cy="4319"/>
            </a:xfrm>
          </p:grpSpPr>
          <p:sp>
            <p:nvSpPr>
              <p:cNvPr id="157701" name="Freeform 5"/>
              <p:cNvSpPr>
                <a:spLocks/>
              </p:cNvSpPr>
              <p:nvPr userDrawn="1"/>
            </p:nvSpPr>
            <p:spPr bwMode="hidden">
              <a:xfrm>
                <a:off x="1" y="1040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57702" name="Freeform 6"/>
              <p:cNvSpPr>
                <a:spLocks/>
              </p:cNvSpPr>
              <p:nvPr userDrawn="1"/>
            </p:nvSpPr>
            <p:spPr bwMode="hidden">
              <a:xfrm>
                <a:off x="0" y="3988"/>
                <a:ext cx="5758" cy="42"/>
              </a:xfrm>
              <a:custGeom>
                <a:avLst/>
                <a:gdLst/>
                <a:ahLst/>
                <a:cxnLst>
                  <a:cxn ang="0">
                    <a:pos x="0" y="42"/>
                  </a:cxn>
                  <a:cxn ang="0">
                    <a:pos x="5740" y="42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42"/>
                  </a:cxn>
                  <a:cxn ang="0">
                    <a:pos x="0" y="42"/>
                  </a:cxn>
                </a:cxnLst>
                <a:rect l="0" t="0" r="r" b="b"/>
                <a:pathLst>
                  <a:path w="5740" h="42">
                    <a:moveTo>
                      <a:pt x="0" y="42"/>
                    </a:moveTo>
                    <a:lnTo>
                      <a:pt x="5740" y="42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42"/>
                    </a:lnTo>
                    <a:lnTo>
                      <a:pt x="0" y="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57703" name="Freeform 7"/>
              <p:cNvSpPr>
                <a:spLocks/>
              </p:cNvSpPr>
              <p:nvPr userDrawn="1"/>
            </p:nvSpPr>
            <p:spPr bwMode="hidden">
              <a:xfrm>
                <a:off x="0" y="3665"/>
                <a:ext cx="5758" cy="30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0" y="30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57704" name="Freeform 8"/>
              <p:cNvSpPr>
                <a:spLocks/>
              </p:cNvSpPr>
              <p:nvPr userDrawn="1"/>
            </p:nvSpPr>
            <p:spPr bwMode="hidden">
              <a:xfrm>
                <a:off x="0" y="3364"/>
                <a:ext cx="5758" cy="30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0" y="30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57705" name="Freeform 9"/>
              <p:cNvSpPr>
                <a:spLocks/>
              </p:cNvSpPr>
              <p:nvPr userDrawn="1"/>
            </p:nvSpPr>
            <p:spPr bwMode="hidden">
              <a:xfrm>
                <a:off x="0" y="3105"/>
                <a:ext cx="5758" cy="31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0" y="30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57706" name="Freeform 10"/>
              <p:cNvSpPr>
                <a:spLocks/>
              </p:cNvSpPr>
              <p:nvPr userDrawn="1"/>
            </p:nvSpPr>
            <p:spPr bwMode="hidden">
              <a:xfrm>
                <a:off x="0" y="2859"/>
                <a:ext cx="5758" cy="36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6"/>
                  </a:cxn>
                  <a:cxn ang="0">
                    <a:pos x="5740" y="36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6">
                    <a:moveTo>
                      <a:pt x="5740" y="0"/>
                    </a:moveTo>
                    <a:lnTo>
                      <a:pt x="0" y="0"/>
                    </a:lnTo>
                    <a:lnTo>
                      <a:pt x="0" y="36"/>
                    </a:lnTo>
                    <a:lnTo>
                      <a:pt x="5740" y="36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57707" name="Freeform 11"/>
              <p:cNvSpPr>
                <a:spLocks/>
              </p:cNvSpPr>
              <p:nvPr userDrawn="1"/>
            </p:nvSpPr>
            <p:spPr bwMode="hidden">
              <a:xfrm>
                <a:off x="0" y="2644"/>
                <a:ext cx="5758" cy="30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0">
                    <a:moveTo>
                      <a:pt x="5740" y="0"/>
                    </a:moveTo>
                    <a:lnTo>
                      <a:pt x="0" y="0"/>
                    </a:lnTo>
                    <a:lnTo>
                      <a:pt x="0" y="30"/>
                    </a:lnTo>
                    <a:lnTo>
                      <a:pt x="5740" y="30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57708" name="Freeform 12"/>
              <p:cNvSpPr>
                <a:spLocks/>
              </p:cNvSpPr>
              <p:nvPr userDrawn="1"/>
            </p:nvSpPr>
            <p:spPr bwMode="hidden">
              <a:xfrm>
                <a:off x="0" y="2433"/>
                <a:ext cx="5758" cy="36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6"/>
                  </a:cxn>
                  <a:cxn ang="0">
                    <a:pos x="5740" y="36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6">
                    <a:moveTo>
                      <a:pt x="5740" y="0"/>
                    </a:moveTo>
                    <a:lnTo>
                      <a:pt x="0" y="0"/>
                    </a:lnTo>
                    <a:lnTo>
                      <a:pt x="0" y="36"/>
                    </a:lnTo>
                    <a:lnTo>
                      <a:pt x="5740" y="36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4706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57709" name="Freeform 13"/>
              <p:cNvSpPr>
                <a:spLocks/>
              </p:cNvSpPr>
              <p:nvPr userDrawn="1"/>
            </p:nvSpPr>
            <p:spPr bwMode="hidden">
              <a:xfrm>
                <a:off x="0" y="2259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4706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57710" name="Freeform 14"/>
              <p:cNvSpPr>
                <a:spLocks/>
              </p:cNvSpPr>
              <p:nvPr userDrawn="1"/>
            </p:nvSpPr>
            <p:spPr bwMode="hidden">
              <a:xfrm>
                <a:off x="0" y="2090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57711" name="Freeform 15"/>
              <p:cNvSpPr>
                <a:spLocks/>
              </p:cNvSpPr>
              <p:nvPr userDrawn="1"/>
            </p:nvSpPr>
            <p:spPr bwMode="hidden">
              <a:xfrm>
                <a:off x="0" y="1928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57712" name="Freeform 16"/>
              <p:cNvSpPr>
                <a:spLocks/>
              </p:cNvSpPr>
              <p:nvPr userDrawn="1"/>
            </p:nvSpPr>
            <p:spPr bwMode="hidden">
              <a:xfrm>
                <a:off x="0" y="1645"/>
                <a:ext cx="5758" cy="12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5740" y="12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2">
                    <a:moveTo>
                      <a:pt x="574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5740" y="12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57713" name="Freeform 17"/>
              <p:cNvSpPr>
                <a:spLocks/>
              </p:cNvSpPr>
              <p:nvPr userDrawn="1"/>
            </p:nvSpPr>
            <p:spPr bwMode="hidden">
              <a:xfrm>
                <a:off x="0" y="1778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57714" name="Freeform 18"/>
              <p:cNvSpPr>
                <a:spLocks/>
              </p:cNvSpPr>
              <p:nvPr userDrawn="1"/>
            </p:nvSpPr>
            <p:spPr bwMode="hidden">
              <a:xfrm>
                <a:off x="0" y="1520"/>
                <a:ext cx="5758" cy="12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5740" y="12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2">
                    <a:moveTo>
                      <a:pt x="574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5740" y="12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57715" name="Freeform 19"/>
              <p:cNvSpPr>
                <a:spLocks/>
              </p:cNvSpPr>
              <p:nvPr userDrawn="1"/>
            </p:nvSpPr>
            <p:spPr bwMode="hidden">
              <a:xfrm>
                <a:off x="0" y="1394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57716" name="Freeform 20"/>
              <p:cNvSpPr>
                <a:spLocks/>
              </p:cNvSpPr>
              <p:nvPr userDrawn="1"/>
            </p:nvSpPr>
            <p:spPr bwMode="hidden">
              <a:xfrm>
                <a:off x="0" y="1280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57717" name="Freeform 21"/>
              <p:cNvSpPr>
                <a:spLocks/>
              </p:cNvSpPr>
              <p:nvPr userDrawn="1"/>
            </p:nvSpPr>
            <p:spPr bwMode="hidden">
              <a:xfrm>
                <a:off x="0" y="1177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57718" name="Freeform 22"/>
              <p:cNvSpPr>
                <a:spLocks/>
              </p:cNvSpPr>
              <p:nvPr userDrawn="1"/>
            </p:nvSpPr>
            <p:spPr bwMode="hidden">
              <a:xfrm>
                <a:off x="0" y="24"/>
                <a:ext cx="5758" cy="30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0">
                    <a:moveTo>
                      <a:pt x="5740" y="0"/>
                    </a:moveTo>
                    <a:lnTo>
                      <a:pt x="0" y="0"/>
                    </a:lnTo>
                    <a:lnTo>
                      <a:pt x="0" y="30"/>
                    </a:lnTo>
                    <a:lnTo>
                      <a:pt x="5740" y="30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57719" name="Freeform 23"/>
              <p:cNvSpPr>
                <a:spLocks/>
              </p:cNvSpPr>
              <p:nvPr userDrawn="1"/>
            </p:nvSpPr>
            <p:spPr bwMode="hidden">
              <a:xfrm>
                <a:off x="0" y="186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57720" name="Freeform 24"/>
              <p:cNvSpPr>
                <a:spLocks/>
              </p:cNvSpPr>
              <p:nvPr userDrawn="1"/>
            </p:nvSpPr>
            <p:spPr bwMode="hidden">
              <a:xfrm>
                <a:off x="0" y="475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57721" name="Freeform 25"/>
              <p:cNvSpPr>
                <a:spLocks/>
              </p:cNvSpPr>
              <p:nvPr userDrawn="1"/>
            </p:nvSpPr>
            <p:spPr bwMode="hidden">
              <a:xfrm>
                <a:off x="0" y="337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57722" name="Freeform 26"/>
              <p:cNvSpPr>
                <a:spLocks/>
              </p:cNvSpPr>
              <p:nvPr userDrawn="1"/>
            </p:nvSpPr>
            <p:spPr bwMode="hidden">
              <a:xfrm>
                <a:off x="0" y="600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57723" name="Freeform 27"/>
              <p:cNvSpPr>
                <a:spLocks/>
              </p:cNvSpPr>
              <p:nvPr userDrawn="1"/>
            </p:nvSpPr>
            <p:spPr bwMode="hidden">
              <a:xfrm>
                <a:off x="0" y="727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57724" name="Freeform 28"/>
              <p:cNvSpPr>
                <a:spLocks/>
              </p:cNvSpPr>
              <p:nvPr userDrawn="1"/>
            </p:nvSpPr>
            <p:spPr bwMode="hidden">
              <a:xfrm>
                <a:off x="0" y="841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57725" name="Freeform 29"/>
              <p:cNvSpPr>
                <a:spLocks/>
              </p:cNvSpPr>
              <p:nvPr userDrawn="1"/>
            </p:nvSpPr>
            <p:spPr bwMode="hidden">
              <a:xfrm>
                <a:off x="0" y="943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grpSp>
            <p:nvGrpSpPr>
              <p:cNvPr id="2083" name="Group 30"/>
              <p:cNvGrpSpPr>
                <a:grpSpLocks/>
              </p:cNvGrpSpPr>
              <p:nvPr userDrawn="1"/>
            </p:nvGrpSpPr>
            <p:grpSpPr bwMode="auto">
              <a:xfrm>
                <a:off x="0" y="0"/>
                <a:ext cx="5758" cy="1045"/>
                <a:chOff x="0" y="0"/>
                <a:chExt cx="5758" cy="1045"/>
              </a:xfrm>
            </p:grpSpPr>
            <p:sp>
              <p:nvSpPr>
                <p:cNvPr id="157727" name="Freeform 31"/>
                <p:cNvSpPr>
                  <a:spLocks/>
                </p:cNvSpPr>
                <p:nvPr/>
              </p:nvSpPr>
              <p:spPr bwMode="hidden">
                <a:xfrm>
                  <a:off x="2849" y="0"/>
                  <a:ext cx="42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42" y="0"/>
                    </a:cxn>
                    <a:cxn ang="0">
                      <a:pos x="0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42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57728" name="Freeform 32"/>
                <p:cNvSpPr>
                  <a:spLocks/>
                </p:cNvSpPr>
                <p:nvPr/>
              </p:nvSpPr>
              <p:spPr bwMode="hidden">
                <a:xfrm>
                  <a:off x="2400" y="0"/>
                  <a:ext cx="155" cy="1045"/>
                </a:xfrm>
                <a:custGeom>
                  <a:avLst/>
                  <a:gdLst/>
                  <a:ahLst/>
                  <a:cxnLst>
                    <a:cxn ang="0">
                      <a:pos x="131" y="1043"/>
                    </a:cxn>
                    <a:cxn ang="0">
                      <a:pos x="155" y="1043"/>
                    </a:cxn>
                    <a:cxn ang="0">
                      <a:pos x="42" y="0"/>
                    </a:cxn>
                    <a:cxn ang="0">
                      <a:pos x="0" y="0"/>
                    </a:cxn>
                    <a:cxn ang="0">
                      <a:pos x="113" y="1043"/>
                    </a:cxn>
                    <a:cxn ang="0">
                      <a:pos x="131" y="1043"/>
                    </a:cxn>
                    <a:cxn ang="0">
                      <a:pos x="131" y="1043"/>
                    </a:cxn>
                  </a:cxnLst>
                  <a:rect l="0" t="0" r="r" b="b"/>
                  <a:pathLst>
                    <a:path w="155" h="1043">
                      <a:moveTo>
                        <a:pt x="131" y="1043"/>
                      </a:moveTo>
                      <a:lnTo>
                        <a:pt x="155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113" y="1043"/>
                      </a:lnTo>
                      <a:lnTo>
                        <a:pt x="131" y="1043"/>
                      </a:lnTo>
                      <a:lnTo>
                        <a:pt x="131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57729" name="Freeform 33"/>
                <p:cNvSpPr>
                  <a:spLocks/>
                </p:cNvSpPr>
                <p:nvPr/>
              </p:nvSpPr>
              <p:spPr bwMode="hidden">
                <a:xfrm>
                  <a:off x="1967" y="0"/>
                  <a:ext cx="240" cy="1045"/>
                </a:xfrm>
                <a:custGeom>
                  <a:avLst/>
                  <a:gdLst/>
                  <a:ahLst/>
                  <a:cxnLst>
                    <a:cxn ang="0">
                      <a:pos x="221" y="1043"/>
                    </a:cxn>
                    <a:cxn ang="0">
                      <a:pos x="239" y="1043"/>
                    </a:cxn>
                    <a:cxn ang="0">
                      <a:pos x="36" y="0"/>
                    </a:cxn>
                    <a:cxn ang="0">
                      <a:pos x="0" y="0"/>
                    </a:cxn>
                    <a:cxn ang="0">
                      <a:pos x="203" y="1043"/>
                    </a:cxn>
                    <a:cxn ang="0">
                      <a:pos x="221" y="1043"/>
                    </a:cxn>
                    <a:cxn ang="0">
                      <a:pos x="221" y="1043"/>
                    </a:cxn>
                  </a:cxnLst>
                  <a:rect l="0" t="0" r="r" b="b"/>
                  <a:pathLst>
                    <a:path w="239" h="1043">
                      <a:moveTo>
                        <a:pt x="221" y="1043"/>
                      </a:moveTo>
                      <a:lnTo>
                        <a:pt x="239" y="1043"/>
                      </a:lnTo>
                      <a:lnTo>
                        <a:pt x="36" y="0"/>
                      </a:lnTo>
                      <a:lnTo>
                        <a:pt x="0" y="0"/>
                      </a:lnTo>
                      <a:lnTo>
                        <a:pt x="203" y="1043"/>
                      </a:lnTo>
                      <a:lnTo>
                        <a:pt x="221" y="1043"/>
                      </a:lnTo>
                      <a:lnTo>
                        <a:pt x="221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57730" name="Freeform 34"/>
                <p:cNvSpPr>
                  <a:spLocks/>
                </p:cNvSpPr>
                <p:nvPr/>
              </p:nvSpPr>
              <p:spPr bwMode="hidden">
                <a:xfrm>
                  <a:off x="1554" y="0"/>
                  <a:ext cx="353" cy="1045"/>
                </a:xfrm>
                <a:custGeom>
                  <a:avLst/>
                  <a:gdLst/>
                  <a:ahLst/>
                  <a:cxnLst>
                    <a:cxn ang="0">
                      <a:pos x="334" y="1043"/>
                    </a:cxn>
                    <a:cxn ang="0">
                      <a:pos x="352" y="1043"/>
                    </a:cxn>
                    <a:cxn ang="0">
                      <a:pos x="41" y="0"/>
                    </a:cxn>
                    <a:cxn ang="0">
                      <a:pos x="0" y="0"/>
                    </a:cxn>
                    <a:cxn ang="0">
                      <a:pos x="311" y="1043"/>
                    </a:cxn>
                    <a:cxn ang="0">
                      <a:pos x="334" y="1043"/>
                    </a:cxn>
                    <a:cxn ang="0">
                      <a:pos x="334" y="1043"/>
                    </a:cxn>
                  </a:cxnLst>
                  <a:rect l="0" t="0" r="r" b="b"/>
                  <a:pathLst>
                    <a:path w="352" h="1043">
                      <a:moveTo>
                        <a:pt x="334" y="1043"/>
                      </a:moveTo>
                      <a:lnTo>
                        <a:pt x="352" y="1043"/>
                      </a:lnTo>
                      <a:lnTo>
                        <a:pt x="41" y="0"/>
                      </a:lnTo>
                      <a:lnTo>
                        <a:pt x="0" y="0"/>
                      </a:lnTo>
                      <a:lnTo>
                        <a:pt x="311" y="1043"/>
                      </a:lnTo>
                      <a:lnTo>
                        <a:pt x="334" y="1043"/>
                      </a:lnTo>
                      <a:lnTo>
                        <a:pt x="334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57731" name="Freeform 35"/>
                <p:cNvSpPr>
                  <a:spLocks/>
                </p:cNvSpPr>
                <p:nvPr/>
              </p:nvSpPr>
              <p:spPr bwMode="hidden">
                <a:xfrm>
                  <a:off x="1134" y="0"/>
                  <a:ext cx="450" cy="1045"/>
                </a:xfrm>
                <a:custGeom>
                  <a:avLst/>
                  <a:gdLst/>
                  <a:ahLst/>
                  <a:cxnLst>
                    <a:cxn ang="0">
                      <a:pos x="425" y="1043"/>
                    </a:cxn>
                    <a:cxn ang="0">
                      <a:pos x="449" y="1043"/>
                    </a:cxn>
                    <a:cxn ang="0">
                      <a:pos x="42" y="0"/>
                    </a:cxn>
                    <a:cxn ang="0">
                      <a:pos x="0" y="0"/>
                    </a:cxn>
                    <a:cxn ang="0">
                      <a:pos x="407" y="1043"/>
                    </a:cxn>
                    <a:cxn ang="0">
                      <a:pos x="425" y="1043"/>
                    </a:cxn>
                    <a:cxn ang="0">
                      <a:pos x="425" y="1043"/>
                    </a:cxn>
                  </a:cxnLst>
                  <a:rect l="0" t="0" r="r" b="b"/>
                  <a:pathLst>
                    <a:path w="449" h="1043">
                      <a:moveTo>
                        <a:pt x="425" y="1043"/>
                      </a:moveTo>
                      <a:lnTo>
                        <a:pt x="449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407" y="1043"/>
                      </a:lnTo>
                      <a:lnTo>
                        <a:pt x="425" y="1043"/>
                      </a:lnTo>
                      <a:lnTo>
                        <a:pt x="425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57732" name="Freeform 36"/>
                <p:cNvSpPr>
                  <a:spLocks/>
                </p:cNvSpPr>
                <p:nvPr/>
              </p:nvSpPr>
              <p:spPr bwMode="hidden">
                <a:xfrm>
                  <a:off x="714" y="0"/>
                  <a:ext cx="540" cy="1045"/>
                </a:xfrm>
                <a:custGeom>
                  <a:avLst/>
                  <a:gdLst/>
                  <a:ahLst/>
                  <a:cxnLst>
                    <a:cxn ang="0">
                      <a:pos x="520" y="1043"/>
                    </a:cxn>
                    <a:cxn ang="0">
                      <a:pos x="538" y="1043"/>
                    </a:cxn>
                    <a:cxn ang="0">
                      <a:pos x="41" y="0"/>
                    </a:cxn>
                    <a:cxn ang="0">
                      <a:pos x="0" y="0"/>
                    </a:cxn>
                    <a:cxn ang="0">
                      <a:pos x="496" y="1043"/>
                    </a:cxn>
                    <a:cxn ang="0">
                      <a:pos x="520" y="1043"/>
                    </a:cxn>
                    <a:cxn ang="0">
                      <a:pos x="520" y="1043"/>
                    </a:cxn>
                  </a:cxnLst>
                  <a:rect l="0" t="0" r="r" b="b"/>
                  <a:pathLst>
                    <a:path w="538" h="1043">
                      <a:moveTo>
                        <a:pt x="520" y="1043"/>
                      </a:moveTo>
                      <a:lnTo>
                        <a:pt x="538" y="1043"/>
                      </a:lnTo>
                      <a:lnTo>
                        <a:pt x="41" y="0"/>
                      </a:lnTo>
                      <a:lnTo>
                        <a:pt x="0" y="0"/>
                      </a:lnTo>
                      <a:lnTo>
                        <a:pt x="496" y="1043"/>
                      </a:lnTo>
                      <a:lnTo>
                        <a:pt x="520" y="1043"/>
                      </a:lnTo>
                      <a:lnTo>
                        <a:pt x="520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57733" name="Freeform 37"/>
                <p:cNvSpPr>
                  <a:spLocks/>
                </p:cNvSpPr>
                <p:nvPr/>
              </p:nvSpPr>
              <p:spPr bwMode="hidden">
                <a:xfrm>
                  <a:off x="306" y="0"/>
                  <a:ext cx="642" cy="1045"/>
                </a:xfrm>
                <a:custGeom>
                  <a:avLst/>
                  <a:gdLst/>
                  <a:ahLst/>
                  <a:cxnLst>
                    <a:cxn ang="0">
                      <a:pos x="622" y="1043"/>
                    </a:cxn>
                    <a:cxn ang="0">
                      <a:pos x="640" y="1043"/>
                    </a:cxn>
                    <a:cxn ang="0">
                      <a:pos x="48" y="0"/>
                    </a:cxn>
                    <a:cxn ang="0">
                      <a:pos x="0" y="0"/>
                    </a:cxn>
                    <a:cxn ang="0">
                      <a:pos x="598" y="1043"/>
                    </a:cxn>
                    <a:cxn ang="0">
                      <a:pos x="622" y="1043"/>
                    </a:cxn>
                    <a:cxn ang="0">
                      <a:pos x="622" y="1043"/>
                    </a:cxn>
                  </a:cxnLst>
                  <a:rect l="0" t="0" r="r" b="b"/>
                  <a:pathLst>
                    <a:path w="640" h="1043">
                      <a:moveTo>
                        <a:pt x="622" y="1043"/>
                      </a:moveTo>
                      <a:lnTo>
                        <a:pt x="640" y="1043"/>
                      </a:lnTo>
                      <a:lnTo>
                        <a:pt x="48" y="0"/>
                      </a:lnTo>
                      <a:lnTo>
                        <a:pt x="0" y="0"/>
                      </a:lnTo>
                      <a:lnTo>
                        <a:pt x="598" y="1043"/>
                      </a:lnTo>
                      <a:lnTo>
                        <a:pt x="622" y="1043"/>
                      </a:lnTo>
                      <a:lnTo>
                        <a:pt x="622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57734" name="Freeform 38"/>
                <p:cNvSpPr>
                  <a:spLocks/>
                </p:cNvSpPr>
                <p:nvPr/>
              </p:nvSpPr>
              <p:spPr bwMode="hidden">
                <a:xfrm>
                  <a:off x="0" y="108"/>
                  <a:ext cx="630" cy="937"/>
                </a:xfrm>
                <a:custGeom>
                  <a:avLst/>
                  <a:gdLst/>
                  <a:ahLst/>
                  <a:cxnLst>
                    <a:cxn ang="0">
                      <a:pos x="604" y="935"/>
                    </a:cxn>
                    <a:cxn ang="0">
                      <a:pos x="628" y="935"/>
                    </a:cxn>
                    <a:cxn ang="0">
                      <a:pos x="0" y="0"/>
                    </a:cxn>
                    <a:cxn ang="0">
                      <a:pos x="0" y="66"/>
                    </a:cxn>
                    <a:cxn ang="0">
                      <a:pos x="580" y="935"/>
                    </a:cxn>
                    <a:cxn ang="0">
                      <a:pos x="604" y="935"/>
                    </a:cxn>
                    <a:cxn ang="0">
                      <a:pos x="604" y="935"/>
                    </a:cxn>
                  </a:cxnLst>
                  <a:rect l="0" t="0" r="r" b="b"/>
                  <a:pathLst>
                    <a:path w="628" h="935">
                      <a:moveTo>
                        <a:pt x="604" y="935"/>
                      </a:moveTo>
                      <a:lnTo>
                        <a:pt x="628" y="935"/>
                      </a:lnTo>
                      <a:lnTo>
                        <a:pt x="0" y="0"/>
                      </a:lnTo>
                      <a:lnTo>
                        <a:pt x="0" y="66"/>
                      </a:lnTo>
                      <a:lnTo>
                        <a:pt x="580" y="935"/>
                      </a:lnTo>
                      <a:lnTo>
                        <a:pt x="604" y="935"/>
                      </a:lnTo>
                      <a:lnTo>
                        <a:pt x="604" y="935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57735" name="Freeform 39"/>
                <p:cNvSpPr>
                  <a:spLocks/>
                </p:cNvSpPr>
                <p:nvPr/>
              </p:nvSpPr>
              <p:spPr bwMode="hidden">
                <a:xfrm>
                  <a:off x="3191" y="0"/>
                  <a:ext cx="155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155" y="0"/>
                    </a:cxn>
                    <a:cxn ang="0">
                      <a:pos x="114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155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155" y="0"/>
                      </a:lnTo>
                      <a:lnTo>
                        <a:pt x="114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57736" name="Freeform 40"/>
                <p:cNvSpPr>
                  <a:spLocks/>
                </p:cNvSpPr>
                <p:nvPr/>
              </p:nvSpPr>
              <p:spPr bwMode="hidden">
                <a:xfrm>
                  <a:off x="3533" y="0"/>
                  <a:ext cx="240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36" y="1043"/>
                    </a:cxn>
                    <a:cxn ang="0">
                      <a:pos x="239" y="0"/>
                    </a:cxn>
                    <a:cxn ang="0">
                      <a:pos x="203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239" h="1043">
                      <a:moveTo>
                        <a:pt x="18" y="1043"/>
                      </a:moveTo>
                      <a:lnTo>
                        <a:pt x="36" y="1043"/>
                      </a:lnTo>
                      <a:lnTo>
                        <a:pt x="239" y="0"/>
                      </a:lnTo>
                      <a:lnTo>
                        <a:pt x="203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57737" name="Freeform 41"/>
                <p:cNvSpPr>
                  <a:spLocks/>
                </p:cNvSpPr>
                <p:nvPr/>
              </p:nvSpPr>
              <p:spPr bwMode="hidden">
                <a:xfrm>
                  <a:off x="3821" y="0"/>
                  <a:ext cx="359" cy="1045"/>
                </a:xfrm>
                <a:custGeom>
                  <a:avLst/>
                  <a:gdLst/>
                  <a:ahLst/>
                  <a:cxnLst>
                    <a:cxn ang="0">
                      <a:pos x="24" y="1043"/>
                    </a:cxn>
                    <a:cxn ang="0">
                      <a:pos x="42" y="1043"/>
                    </a:cxn>
                    <a:cxn ang="0">
                      <a:pos x="358" y="0"/>
                    </a:cxn>
                    <a:cxn ang="0">
                      <a:pos x="317" y="0"/>
                    </a:cxn>
                    <a:cxn ang="0">
                      <a:pos x="0" y="1043"/>
                    </a:cxn>
                    <a:cxn ang="0">
                      <a:pos x="24" y="1043"/>
                    </a:cxn>
                    <a:cxn ang="0">
                      <a:pos x="24" y="1043"/>
                    </a:cxn>
                  </a:cxnLst>
                  <a:rect l="0" t="0" r="r" b="b"/>
                  <a:pathLst>
                    <a:path w="358" h="1043">
                      <a:moveTo>
                        <a:pt x="24" y="1043"/>
                      </a:moveTo>
                      <a:lnTo>
                        <a:pt x="42" y="1043"/>
                      </a:lnTo>
                      <a:lnTo>
                        <a:pt x="358" y="0"/>
                      </a:lnTo>
                      <a:lnTo>
                        <a:pt x="317" y="0"/>
                      </a:lnTo>
                      <a:lnTo>
                        <a:pt x="0" y="1043"/>
                      </a:lnTo>
                      <a:lnTo>
                        <a:pt x="24" y="1043"/>
                      </a:lnTo>
                      <a:lnTo>
                        <a:pt x="24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57738" name="Freeform 42"/>
                <p:cNvSpPr>
                  <a:spLocks/>
                </p:cNvSpPr>
                <p:nvPr/>
              </p:nvSpPr>
              <p:spPr bwMode="hidden">
                <a:xfrm>
                  <a:off x="4139" y="0"/>
                  <a:ext cx="449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1" y="1043"/>
                    </a:cxn>
                    <a:cxn ang="0">
                      <a:pos x="448" y="0"/>
                    </a:cxn>
                    <a:cxn ang="0">
                      <a:pos x="406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448" h="1043">
                      <a:moveTo>
                        <a:pt x="18" y="1043"/>
                      </a:moveTo>
                      <a:lnTo>
                        <a:pt x="41" y="1043"/>
                      </a:lnTo>
                      <a:lnTo>
                        <a:pt x="448" y="0"/>
                      </a:lnTo>
                      <a:lnTo>
                        <a:pt x="406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57739" name="Freeform 43"/>
                <p:cNvSpPr>
                  <a:spLocks/>
                </p:cNvSpPr>
                <p:nvPr/>
              </p:nvSpPr>
              <p:spPr bwMode="hidden">
                <a:xfrm>
                  <a:off x="4480" y="0"/>
                  <a:ext cx="541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539" y="0"/>
                    </a:cxn>
                    <a:cxn ang="0">
                      <a:pos x="497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539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539" y="0"/>
                      </a:lnTo>
                      <a:lnTo>
                        <a:pt x="497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57740" name="Freeform 44"/>
                <p:cNvSpPr>
                  <a:spLocks/>
                </p:cNvSpPr>
                <p:nvPr/>
              </p:nvSpPr>
              <p:spPr bwMode="hidden">
                <a:xfrm>
                  <a:off x="4768" y="0"/>
                  <a:ext cx="642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640" y="0"/>
                    </a:cxn>
                    <a:cxn ang="0">
                      <a:pos x="592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640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640" y="0"/>
                      </a:lnTo>
                      <a:lnTo>
                        <a:pt x="592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57741" name="Freeform 45"/>
                <p:cNvSpPr>
                  <a:spLocks/>
                </p:cNvSpPr>
                <p:nvPr/>
              </p:nvSpPr>
              <p:spPr bwMode="hidden">
                <a:xfrm>
                  <a:off x="5086" y="48"/>
                  <a:ext cx="672" cy="997"/>
                </a:xfrm>
                <a:custGeom>
                  <a:avLst/>
                  <a:gdLst/>
                  <a:ahLst/>
                  <a:cxnLst>
                    <a:cxn ang="0">
                      <a:pos x="24" y="995"/>
                    </a:cxn>
                    <a:cxn ang="0">
                      <a:pos x="48" y="995"/>
                    </a:cxn>
                    <a:cxn ang="0">
                      <a:pos x="670" y="72"/>
                    </a:cxn>
                    <a:cxn ang="0">
                      <a:pos x="670" y="0"/>
                    </a:cxn>
                    <a:cxn ang="0">
                      <a:pos x="0" y="995"/>
                    </a:cxn>
                    <a:cxn ang="0">
                      <a:pos x="24" y="995"/>
                    </a:cxn>
                    <a:cxn ang="0">
                      <a:pos x="24" y="995"/>
                    </a:cxn>
                  </a:cxnLst>
                  <a:rect l="0" t="0" r="r" b="b"/>
                  <a:pathLst>
                    <a:path w="670" h="995">
                      <a:moveTo>
                        <a:pt x="24" y="995"/>
                      </a:moveTo>
                      <a:lnTo>
                        <a:pt x="48" y="995"/>
                      </a:lnTo>
                      <a:lnTo>
                        <a:pt x="670" y="72"/>
                      </a:lnTo>
                      <a:lnTo>
                        <a:pt x="670" y="0"/>
                      </a:lnTo>
                      <a:lnTo>
                        <a:pt x="0" y="995"/>
                      </a:lnTo>
                      <a:lnTo>
                        <a:pt x="24" y="995"/>
                      </a:lnTo>
                      <a:lnTo>
                        <a:pt x="24" y="995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  <p:grpSp>
            <p:nvGrpSpPr>
              <p:cNvPr id="2084" name="Group 46"/>
              <p:cNvGrpSpPr>
                <a:grpSpLocks/>
              </p:cNvGrpSpPr>
              <p:nvPr userDrawn="1"/>
            </p:nvGrpSpPr>
            <p:grpSpPr bwMode="auto">
              <a:xfrm>
                <a:off x="0" y="558"/>
                <a:ext cx="5758" cy="487"/>
                <a:chOff x="0" y="558"/>
                <a:chExt cx="5758" cy="487"/>
              </a:xfrm>
            </p:grpSpPr>
            <p:sp>
              <p:nvSpPr>
                <p:cNvPr id="157743" name="Freeform 47"/>
                <p:cNvSpPr>
                  <a:spLocks/>
                </p:cNvSpPr>
                <p:nvPr/>
              </p:nvSpPr>
              <p:spPr bwMode="hidden">
                <a:xfrm>
                  <a:off x="0" y="618"/>
                  <a:ext cx="306" cy="427"/>
                </a:xfrm>
                <a:custGeom>
                  <a:avLst/>
                  <a:gdLst/>
                  <a:ahLst/>
                  <a:cxnLst>
                    <a:cxn ang="0">
                      <a:pos x="281" y="426"/>
                    </a:cxn>
                    <a:cxn ang="0">
                      <a:pos x="305" y="426"/>
                    </a:cxn>
                    <a:cxn ang="0">
                      <a:pos x="0" y="0"/>
                    </a:cxn>
                    <a:cxn ang="0">
                      <a:pos x="0" y="66"/>
                    </a:cxn>
                    <a:cxn ang="0">
                      <a:pos x="251" y="426"/>
                    </a:cxn>
                    <a:cxn ang="0">
                      <a:pos x="281" y="426"/>
                    </a:cxn>
                    <a:cxn ang="0">
                      <a:pos x="281" y="426"/>
                    </a:cxn>
                  </a:cxnLst>
                  <a:rect l="0" t="0" r="r" b="b"/>
                  <a:pathLst>
                    <a:path w="305" h="426">
                      <a:moveTo>
                        <a:pt x="281" y="426"/>
                      </a:moveTo>
                      <a:lnTo>
                        <a:pt x="305" y="426"/>
                      </a:lnTo>
                      <a:lnTo>
                        <a:pt x="0" y="0"/>
                      </a:lnTo>
                      <a:lnTo>
                        <a:pt x="0" y="66"/>
                      </a:lnTo>
                      <a:lnTo>
                        <a:pt x="251" y="426"/>
                      </a:lnTo>
                      <a:lnTo>
                        <a:pt x="281" y="426"/>
                      </a:lnTo>
                      <a:lnTo>
                        <a:pt x="281" y="4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57744" name="Freeform 48"/>
                <p:cNvSpPr>
                  <a:spLocks/>
                </p:cNvSpPr>
                <p:nvPr/>
              </p:nvSpPr>
              <p:spPr bwMode="hidden">
                <a:xfrm>
                  <a:off x="5410" y="558"/>
                  <a:ext cx="348" cy="487"/>
                </a:xfrm>
                <a:custGeom>
                  <a:avLst/>
                  <a:gdLst/>
                  <a:ahLst/>
                  <a:cxnLst>
                    <a:cxn ang="0">
                      <a:pos x="24" y="486"/>
                    </a:cxn>
                    <a:cxn ang="0">
                      <a:pos x="48" y="486"/>
                    </a:cxn>
                    <a:cxn ang="0">
                      <a:pos x="347" y="72"/>
                    </a:cxn>
                    <a:cxn ang="0">
                      <a:pos x="347" y="0"/>
                    </a:cxn>
                    <a:cxn ang="0">
                      <a:pos x="0" y="486"/>
                    </a:cxn>
                    <a:cxn ang="0">
                      <a:pos x="24" y="486"/>
                    </a:cxn>
                    <a:cxn ang="0">
                      <a:pos x="24" y="486"/>
                    </a:cxn>
                  </a:cxnLst>
                  <a:rect l="0" t="0" r="r" b="b"/>
                  <a:pathLst>
                    <a:path w="347" h="486">
                      <a:moveTo>
                        <a:pt x="24" y="486"/>
                      </a:moveTo>
                      <a:lnTo>
                        <a:pt x="48" y="486"/>
                      </a:lnTo>
                      <a:lnTo>
                        <a:pt x="347" y="72"/>
                      </a:lnTo>
                      <a:lnTo>
                        <a:pt x="347" y="0"/>
                      </a:lnTo>
                      <a:lnTo>
                        <a:pt x="0" y="486"/>
                      </a:lnTo>
                      <a:lnTo>
                        <a:pt x="24" y="486"/>
                      </a:lnTo>
                      <a:lnTo>
                        <a:pt x="24" y="48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  <p:grpSp>
            <p:nvGrpSpPr>
              <p:cNvPr id="2085" name="Group 49"/>
              <p:cNvGrpSpPr>
                <a:grpSpLocks/>
              </p:cNvGrpSpPr>
              <p:nvPr userDrawn="1"/>
            </p:nvGrpSpPr>
            <p:grpSpPr bwMode="auto">
              <a:xfrm>
                <a:off x="264" y="1039"/>
                <a:ext cx="5200" cy="3280"/>
                <a:chOff x="264" y="1039"/>
                <a:chExt cx="5200" cy="3280"/>
              </a:xfrm>
            </p:grpSpPr>
            <p:sp>
              <p:nvSpPr>
                <p:cNvPr id="157746" name="Freeform 50"/>
                <p:cNvSpPr>
                  <a:spLocks/>
                </p:cNvSpPr>
                <p:nvPr/>
              </p:nvSpPr>
              <p:spPr bwMode="hidden">
                <a:xfrm>
                  <a:off x="2849" y="1039"/>
                  <a:ext cx="42" cy="3280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0" y="0"/>
                    </a:cxn>
                    <a:cxn ang="0">
                      <a:pos x="0" y="3273"/>
                    </a:cxn>
                    <a:cxn ang="0">
                      <a:pos x="42" y="3273"/>
                    </a:cxn>
                    <a:cxn ang="0">
                      <a:pos x="42" y="0"/>
                    </a:cxn>
                    <a:cxn ang="0">
                      <a:pos x="18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42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0" y="3273"/>
                      </a:lnTo>
                      <a:lnTo>
                        <a:pt x="42" y="3273"/>
                      </a:lnTo>
                      <a:lnTo>
                        <a:pt x="42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57747" name="Freeform 51"/>
                <p:cNvSpPr>
                  <a:spLocks/>
                </p:cNvSpPr>
                <p:nvPr/>
              </p:nvSpPr>
              <p:spPr bwMode="hidden">
                <a:xfrm>
                  <a:off x="2154" y="1039"/>
                  <a:ext cx="401" cy="3280"/>
                </a:xfrm>
                <a:custGeom>
                  <a:avLst/>
                  <a:gdLst/>
                  <a:ahLst/>
                  <a:cxnLst>
                    <a:cxn ang="0">
                      <a:pos x="376" y="0"/>
                    </a:cxn>
                    <a:cxn ang="0">
                      <a:pos x="358" y="0"/>
                    </a:cxn>
                    <a:cxn ang="0">
                      <a:pos x="0" y="3273"/>
                    </a:cxn>
                    <a:cxn ang="0">
                      <a:pos x="41" y="3273"/>
                    </a:cxn>
                    <a:cxn ang="0">
                      <a:pos x="400" y="0"/>
                    </a:cxn>
                    <a:cxn ang="0">
                      <a:pos x="376" y="0"/>
                    </a:cxn>
                    <a:cxn ang="0">
                      <a:pos x="376" y="0"/>
                    </a:cxn>
                  </a:cxnLst>
                  <a:rect l="0" t="0" r="r" b="b"/>
                  <a:pathLst>
                    <a:path w="400" h="3273">
                      <a:moveTo>
                        <a:pt x="376" y="0"/>
                      </a:moveTo>
                      <a:lnTo>
                        <a:pt x="358" y="0"/>
                      </a:lnTo>
                      <a:lnTo>
                        <a:pt x="0" y="3273"/>
                      </a:lnTo>
                      <a:lnTo>
                        <a:pt x="41" y="3273"/>
                      </a:lnTo>
                      <a:lnTo>
                        <a:pt x="400" y="0"/>
                      </a:lnTo>
                      <a:lnTo>
                        <a:pt x="376" y="0"/>
                      </a:lnTo>
                      <a:lnTo>
                        <a:pt x="376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57748" name="Freeform 52"/>
                <p:cNvSpPr>
                  <a:spLocks/>
                </p:cNvSpPr>
                <p:nvPr/>
              </p:nvSpPr>
              <p:spPr bwMode="hidden">
                <a:xfrm>
                  <a:off x="1530" y="1039"/>
                  <a:ext cx="677" cy="3280"/>
                </a:xfrm>
                <a:custGeom>
                  <a:avLst/>
                  <a:gdLst/>
                  <a:ahLst/>
                  <a:cxnLst>
                    <a:cxn ang="0">
                      <a:pos x="657" y="0"/>
                    </a:cxn>
                    <a:cxn ang="0">
                      <a:pos x="639" y="0"/>
                    </a:cxn>
                    <a:cxn ang="0">
                      <a:pos x="0" y="3273"/>
                    </a:cxn>
                    <a:cxn ang="0">
                      <a:pos x="42" y="3273"/>
                    </a:cxn>
                    <a:cxn ang="0">
                      <a:pos x="675" y="0"/>
                    </a:cxn>
                    <a:cxn ang="0">
                      <a:pos x="657" y="0"/>
                    </a:cxn>
                    <a:cxn ang="0">
                      <a:pos x="657" y="0"/>
                    </a:cxn>
                  </a:cxnLst>
                  <a:rect l="0" t="0" r="r" b="b"/>
                  <a:pathLst>
                    <a:path w="675" h="3273">
                      <a:moveTo>
                        <a:pt x="657" y="0"/>
                      </a:moveTo>
                      <a:lnTo>
                        <a:pt x="639" y="0"/>
                      </a:lnTo>
                      <a:lnTo>
                        <a:pt x="0" y="3273"/>
                      </a:lnTo>
                      <a:lnTo>
                        <a:pt x="42" y="3273"/>
                      </a:lnTo>
                      <a:lnTo>
                        <a:pt x="675" y="0"/>
                      </a:lnTo>
                      <a:lnTo>
                        <a:pt x="657" y="0"/>
                      </a:lnTo>
                      <a:lnTo>
                        <a:pt x="657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57749" name="Freeform 53"/>
                <p:cNvSpPr>
                  <a:spLocks/>
                </p:cNvSpPr>
                <p:nvPr/>
              </p:nvSpPr>
              <p:spPr bwMode="hidden">
                <a:xfrm>
                  <a:off x="876" y="1039"/>
                  <a:ext cx="1031" cy="3280"/>
                </a:xfrm>
                <a:custGeom>
                  <a:avLst/>
                  <a:gdLst/>
                  <a:ahLst/>
                  <a:cxnLst>
                    <a:cxn ang="0">
                      <a:pos x="1013" y="0"/>
                    </a:cxn>
                    <a:cxn ang="0">
                      <a:pos x="990" y="0"/>
                    </a:cxn>
                    <a:cxn ang="0">
                      <a:pos x="0" y="3280"/>
                    </a:cxn>
                    <a:cxn ang="0">
                      <a:pos x="42" y="3280"/>
                    </a:cxn>
                    <a:cxn ang="0">
                      <a:pos x="1031" y="4"/>
                    </a:cxn>
                    <a:cxn ang="0">
                      <a:pos x="1013" y="0"/>
                    </a:cxn>
                    <a:cxn ang="0">
                      <a:pos x="1013" y="0"/>
                    </a:cxn>
                  </a:cxnLst>
                  <a:rect l="0" t="0" r="r" b="b"/>
                  <a:pathLst>
                    <a:path w="1031" h="3280">
                      <a:moveTo>
                        <a:pt x="1013" y="0"/>
                      </a:moveTo>
                      <a:lnTo>
                        <a:pt x="990" y="0"/>
                      </a:lnTo>
                      <a:lnTo>
                        <a:pt x="0" y="3280"/>
                      </a:lnTo>
                      <a:lnTo>
                        <a:pt x="42" y="3280"/>
                      </a:lnTo>
                      <a:lnTo>
                        <a:pt x="1031" y="4"/>
                      </a:lnTo>
                      <a:lnTo>
                        <a:pt x="1013" y="0"/>
                      </a:lnTo>
                      <a:lnTo>
                        <a:pt x="1013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57750" name="Freeform 54"/>
                <p:cNvSpPr>
                  <a:spLocks/>
                </p:cNvSpPr>
                <p:nvPr/>
              </p:nvSpPr>
              <p:spPr bwMode="hidden">
                <a:xfrm>
                  <a:off x="264" y="1039"/>
                  <a:ext cx="1319" cy="3280"/>
                </a:xfrm>
                <a:custGeom>
                  <a:avLst/>
                  <a:gdLst/>
                  <a:ahLst/>
                  <a:cxnLst>
                    <a:cxn ang="0">
                      <a:pos x="1296" y="0"/>
                    </a:cxn>
                    <a:cxn ang="0">
                      <a:pos x="1278" y="0"/>
                    </a:cxn>
                    <a:cxn ang="0">
                      <a:pos x="0" y="3280"/>
                    </a:cxn>
                    <a:cxn ang="0">
                      <a:pos x="42" y="3280"/>
                    </a:cxn>
                    <a:cxn ang="0">
                      <a:pos x="1319" y="5"/>
                    </a:cxn>
                    <a:cxn ang="0">
                      <a:pos x="1296" y="0"/>
                    </a:cxn>
                    <a:cxn ang="0">
                      <a:pos x="1296" y="0"/>
                    </a:cxn>
                  </a:cxnLst>
                  <a:rect l="0" t="0" r="r" b="b"/>
                  <a:pathLst>
                    <a:path w="1319" h="3280">
                      <a:moveTo>
                        <a:pt x="1296" y="0"/>
                      </a:moveTo>
                      <a:lnTo>
                        <a:pt x="1278" y="0"/>
                      </a:lnTo>
                      <a:lnTo>
                        <a:pt x="0" y="3280"/>
                      </a:lnTo>
                      <a:lnTo>
                        <a:pt x="42" y="3280"/>
                      </a:lnTo>
                      <a:lnTo>
                        <a:pt x="1319" y="5"/>
                      </a:lnTo>
                      <a:lnTo>
                        <a:pt x="1296" y="0"/>
                      </a:lnTo>
                      <a:lnTo>
                        <a:pt x="1296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57751" name="Freeform 55"/>
                <p:cNvSpPr>
                  <a:spLocks/>
                </p:cNvSpPr>
                <p:nvPr/>
              </p:nvSpPr>
              <p:spPr bwMode="hidden">
                <a:xfrm>
                  <a:off x="3191" y="1039"/>
                  <a:ext cx="402" cy="3280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0" y="0"/>
                    </a:cxn>
                    <a:cxn ang="0">
                      <a:pos x="359" y="3273"/>
                    </a:cxn>
                    <a:cxn ang="0">
                      <a:pos x="401" y="3273"/>
                    </a:cxn>
                    <a:cxn ang="0">
                      <a:pos x="42" y="0"/>
                    </a:cxn>
                    <a:cxn ang="0">
                      <a:pos x="18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401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359" y="3273"/>
                      </a:lnTo>
                      <a:lnTo>
                        <a:pt x="401" y="3273"/>
                      </a:lnTo>
                      <a:lnTo>
                        <a:pt x="42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57752" name="Freeform 56"/>
                <p:cNvSpPr>
                  <a:spLocks/>
                </p:cNvSpPr>
                <p:nvPr/>
              </p:nvSpPr>
              <p:spPr bwMode="hidden">
                <a:xfrm>
                  <a:off x="3533" y="1039"/>
                  <a:ext cx="677" cy="3280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0" y="0"/>
                    </a:cxn>
                    <a:cxn ang="0">
                      <a:pos x="640" y="3273"/>
                    </a:cxn>
                    <a:cxn ang="0">
                      <a:pos x="675" y="3273"/>
                    </a:cxn>
                    <a:cxn ang="0">
                      <a:pos x="36" y="0"/>
                    </a:cxn>
                    <a:cxn ang="0">
                      <a:pos x="18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675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640" y="3273"/>
                      </a:lnTo>
                      <a:lnTo>
                        <a:pt x="675" y="3273"/>
                      </a:lnTo>
                      <a:lnTo>
                        <a:pt x="36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57753" name="Freeform 57"/>
                <p:cNvSpPr>
                  <a:spLocks/>
                </p:cNvSpPr>
                <p:nvPr/>
              </p:nvSpPr>
              <p:spPr bwMode="hidden">
                <a:xfrm>
                  <a:off x="3822" y="1039"/>
                  <a:ext cx="1036" cy="3280"/>
                </a:xfrm>
                <a:custGeom>
                  <a:avLst/>
                  <a:gdLst/>
                  <a:ahLst/>
                  <a:cxnLst>
                    <a:cxn ang="0">
                      <a:pos x="23" y="0"/>
                    </a:cxn>
                    <a:cxn ang="0">
                      <a:pos x="0" y="5"/>
                    </a:cxn>
                    <a:cxn ang="0">
                      <a:pos x="994" y="3280"/>
                    </a:cxn>
                    <a:cxn ang="0">
                      <a:pos x="1036" y="3280"/>
                    </a:cxn>
                    <a:cxn ang="0">
                      <a:pos x="41" y="0"/>
                    </a:cxn>
                    <a:cxn ang="0">
                      <a:pos x="23" y="0"/>
                    </a:cxn>
                    <a:cxn ang="0">
                      <a:pos x="23" y="0"/>
                    </a:cxn>
                  </a:cxnLst>
                  <a:rect l="0" t="0" r="r" b="b"/>
                  <a:pathLst>
                    <a:path w="1036" h="3280">
                      <a:moveTo>
                        <a:pt x="23" y="0"/>
                      </a:moveTo>
                      <a:lnTo>
                        <a:pt x="0" y="5"/>
                      </a:lnTo>
                      <a:lnTo>
                        <a:pt x="994" y="3280"/>
                      </a:lnTo>
                      <a:lnTo>
                        <a:pt x="1036" y="3280"/>
                      </a:lnTo>
                      <a:lnTo>
                        <a:pt x="41" y="0"/>
                      </a:lnTo>
                      <a:lnTo>
                        <a:pt x="23" y="0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57754" name="Freeform 58"/>
                <p:cNvSpPr>
                  <a:spLocks/>
                </p:cNvSpPr>
                <p:nvPr/>
              </p:nvSpPr>
              <p:spPr bwMode="hidden">
                <a:xfrm>
                  <a:off x="4137" y="1039"/>
                  <a:ext cx="1327" cy="3280"/>
                </a:xfrm>
                <a:custGeom>
                  <a:avLst/>
                  <a:gdLst/>
                  <a:ahLst/>
                  <a:cxnLst>
                    <a:cxn ang="0">
                      <a:pos x="20" y="0"/>
                    </a:cxn>
                    <a:cxn ang="0">
                      <a:pos x="0" y="7"/>
                    </a:cxn>
                    <a:cxn ang="0">
                      <a:pos x="1285" y="3280"/>
                    </a:cxn>
                    <a:cxn ang="0">
                      <a:pos x="1327" y="3280"/>
                    </a:cxn>
                    <a:cxn ang="0">
                      <a:pos x="43" y="0"/>
                    </a:cxn>
                    <a:cxn ang="0">
                      <a:pos x="20" y="0"/>
                    </a:cxn>
                    <a:cxn ang="0">
                      <a:pos x="20" y="0"/>
                    </a:cxn>
                  </a:cxnLst>
                  <a:rect l="0" t="0" r="r" b="b"/>
                  <a:pathLst>
                    <a:path w="1327" h="3280">
                      <a:moveTo>
                        <a:pt x="20" y="0"/>
                      </a:moveTo>
                      <a:lnTo>
                        <a:pt x="0" y="7"/>
                      </a:lnTo>
                      <a:lnTo>
                        <a:pt x="1285" y="3280"/>
                      </a:lnTo>
                      <a:lnTo>
                        <a:pt x="1327" y="3280"/>
                      </a:lnTo>
                      <a:lnTo>
                        <a:pt x="43" y="0"/>
                      </a:lnTo>
                      <a:lnTo>
                        <a:pt x="20" y="0"/>
                      </a:lnTo>
                      <a:lnTo>
                        <a:pt x="20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  <p:sp>
            <p:nvSpPr>
              <p:cNvPr id="157755" name="Freeform 59"/>
              <p:cNvSpPr>
                <a:spLocks/>
              </p:cNvSpPr>
              <p:nvPr userDrawn="1"/>
            </p:nvSpPr>
            <p:spPr bwMode="hidden">
              <a:xfrm>
                <a:off x="0" y="1039"/>
                <a:ext cx="1254" cy="2632"/>
              </a:xfrm>
              <a:custGeom>
                <a:avLst/>
                <a:gdLst/>
                <a:ahLst/>
                <a:cxnLst>
                  <a:cxn ang="0">
                    <a:pos x="1236" y="0"/>
                  </a:cxn>
                  <a:cxn ang="0">
                    <a:pos x="1212" y="0"/>
                  </a:cxn>
                  <a:cxn ang="0">
                    <a:pos x="0" y="2542"/>
                  </a:cxn>
                  <a:cxn ang="0">
                    <a:pos x="0" y="2632"/>
                  </a:cxn>
                  <a:cxn ang="0">
                    <a:pos x="1254" y="7"/>
                  </a:cxn>
                  <a:cxn ang="0">
                    <a:pos x="1236" y="0"/>
                  </a:cxn>
                  <a:cxn ang="0">
                    <a:pos x="1236" y="0"/>
                  </a:cxn>
                </a:cxnLst>
                <a:rect l="0" t="0" r="r" b="b"/>
                <a:pathLst>
                  <a:path w="1254" h="2632">
                    <a:moveTo>
                      <a:pt x="1236" y="0"/>
                    </a:moveTo>
                    <a:lnTo>
                      <a:pt x="1212" y="0"/>
                    </a:lnTo>
                    <a:lnTo>
                      <a:pt x="0" y="2542"/>
                    </a:lnTo>
                    <a:lnTo>
                      <a:pt x="0" y="2632"/>
                    </a:lnTo>
                    <a:lnTo>
                      <a:pt x="1254" y="7"/>
                    </a:lnTo>
                    <a:lnTo>
                      <a:pt x="1236" y="0"/>
                    </a:lnTo>
                    <a:lnTo>
                      <a:pt x="123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6980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57756" name="Freeform 60"/>
              <p:cNvSpPr>
                <a:spLocks/>
              </p:cNvSpPr>
              <p:nvPr userDrawn="1"/>
            </p:nvSpPr>
            <p:spPr bwMode="hidden">
              <a:xfrm>
                <a:off x="0" y="1039"/>
                <a:ext cx="948" cy="1676"/>
              </a:xfrm>
              <a:custGeom>
                <a:avLst/>
                <a:gdLst/>
                <a:ahLst/>
                <a:cxnLst>
                  <a:cxn ang="0">
                    <a:pos x="930" y="0"/>
                  </a:cxn>
                  <a:cxn ang="0">
                    <a:pos x="906" y="0"/>
                  </a:cxn>
                  <a:cxn ang="0">
                    <a:pos x="0" y="1593"/>
                  </a:cxn>
                  <a:cxn ang="0">
                    <a:pos x="0" y="1676"/>
                  </a:cxn>
                  <a:cxn ang="0">
                    <a:pos x="948" y="5"/>
                  </a:cxn>
                  <a:cxn ang="0">
                    <a:pos x="930" y="0"/>
                  </a:cxn>
                  <a:cxn ang="0">
                    <a:pos x="930" y="0"/>
                  </a:cxn>
                </a:cxnLst>
                <a:rect l="0" t="0" r="r" b="b"/>
                <a:pathLst>
                  <a:path w="948" h="1676">
                    <a:moveTo>
                      <a:pt x="930" y="0"/>
                    </a:moveTo>
                    <a:lnTo>
                      <a:pt x="906" y="0"/>
                    </a:lnTo>
                    <a:lnTo>
                      <a:pt x="0" y="1593"/>
                    </a:lnTo>
                    <a:lnTo>
                      <a:pt x="0" y="1676"/>
                    </a:lnTo>
                    <a:lnTo>
                      <a:pt x="948" y="5"/>
                    </a:lnTo>
                    <a:lnTo>
                      <a:pt x="930" y="0"/>
                    </a:lnTo>
                    <a:lnTo>
                      <a:pt x="93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57757" name="Freeform 61"/>
              <p:cNvSpPr>
                <a:spLocks/>
              </p:cNvSpPr>
              <p:nvPr userDrawn="1"/>
            </p:nvSpPr>
            <p:spPr bwMode="hidden">
              <a:xfrm>
                <a:off x="0" y="1039"/>
                <a:ext cx="629" cy="937"/>
              </a:xfrm>
              <a:custGeom>
                <a:avLst/>
                <a:gdLst/>
                <a:ahLst/>
                <a:cxnLst>
                  <a:cxn ang="0">
                    <a:pos x="606" y="0"/>
                  </a:cxn>
                  <a:cxn ang="0">
                    <a:pos x="582" y="0"/>
                  </a:cxn>
                  <a:cxn ang="0">
                    <a:pos x="0" y="871"/>
                  </a:cxn>
                  <a:cxn ang="0">
                    <a:pos x="0" y="937"/>
                  </a:cxn>
                  <a:cxn ang="0">
                    <a:pos x="629" y="4"/>
                  </a:cxn>
                  <a:cxn ang="0">
                    <a:pos x="606" y="0"/>
                  </a:cxn>
                  <a:cxn ang="0">
                    <a:pos x="606" y="0"/>
                  </a:cxn>
                </a:cxnLst>
                <a:rect l="0" t="0" r="r" b="b"/>
                <a:pathLst>
                  <a:path w="629" h="937">
                    <a:moveTo>
                      <a:pt x="606" y="0"/>
                    </a:moveTo>
                    <a:lnTo>
                      <a:pt x="582" y="0"/>
                    </a:lnTo>
                    <a:lnTo>
                      <a:pt x="0" y="871"/>
                    </a:lnTo>
                    <a:lnTo>
                      <a:pt x="0" y="937"/>
                    </a:lnTo>
                    <a:lnTo>
                      <a:pt x="629" y="4"/>
                    </a:lnTo>
                    <a:lnTo>
                      <a:pt x="606" y="0"/>
                    </a:lnTo>
                    <a:lnTo>
                      <a:pt x="60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57758" name="Freeform 62"/>
              <p:cNvSpPr>
                <a:spLocks/>
              </p:cNvSpPr>
              <p:nvPr userDrawn="1"/>
            </p:nvSpPr>
            <p:spPr bwMode="hidden">
              <a:xfrm>
                <a:off x="0" y="1039"/>
                <a:ext cx="305" cy="427"/>
              </a:xfrm>
              <a:custGeom>
                <a:avLst/>
                <a:gdLst/>
                <a:ahLst/>
                <a:cxnLst>
                  <a:cxn ang="0">
                    <a:pos x="282" y="0"/>
                  </a:cxn>
                  <a:cxn ang="0">
                    <a:pos x="252" y="0"/>
                  </a:cxn>
                  <a:cxn ang="0">
                    <a:pos x="0" y="361"/>
                  </a:cxn>
                  <a:cxn ang="0">
                    <a:pos x="0" y="427"/>
                  </a:cxn>
                  <a:cxn ang="0">
                    <a:pos x="305" y="5"/>
                  </a:cxn>
                  <a:cxn ang="0">
                    <a:pos x="282" y="0"/>
                  </a:cxn>
                  <a:cxn ang="0">
                    <a:pos x="282" y="0"/>
                  </a:cxn>
                </a:cxnLst>
                <a:rect l="0" t="0" r="r" b="b"/>
                <a:pathLst>
                  <a:path w="305" h="427">
                    <a:moveTo>
                      <a:pt x="282" y="0"/>
                    </a:moveTo>
                    <a:lnTo>
                      <a:pt x="252" y="0"/>
                    </a:lnTo>
                    <a:lnTo>
                      <a:pt x="0" y="361"/>
                    </a:lnTo>
                    <a:lnTo>
                      <a:pt x="0" y="427"/>
                    </a:lnTo>
                    <a:lnTo>
                      <a:pt x="305" y="5"/>
                    </a:lnTo>
                    <a:lnTo>
                      <a:pt x="282" y="0"/>
                    </a:lnTo>
                    <a:lnTo>
                      <a:pt x="282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57759" name="Freeform 63"/>
              <p:cNvSpPr>
                <a:spLocks/>
              </p:cNvSpPr>
              <p:nvPr userDrawn="1"/>
            </p:nvSpPr>
            <p:spPr bwMode="hidden">
              <a:xfrm>
                <a:off x="4481" y="1039"/>
                <a:ext cx="1277" cy="2686"/>
              </a:xfrm>
              <a:custGeom>
                <a:avLst/>
                <a:gdLst/>
                <a:ahLst/>
                <a:cxnLst>
                  <a:cxn ang="0">
                    <a:pos x="41" y="0"/>
                  </a:cxn>
                  <a:cxn ang="0">
                    <a:pos x="17" y="0"/>
                  </a:cxn>
                  <a:cxn ang="0">
                    <a:pos x="0" y="4"/>
                  </a:cxn>
                  <a:cxn ang="0">
                    <a:pos x="1277" y="2686"/>
                  </a:cxn>
                  <a:cxn ang="0">
                    <a:pos x="1277" y="2596"/>
                  </a:cxn>
                  <a:cxn ang="0">
                    <a:pos x="41" y="0"/>
                  </a:cxn>
                  <a:cxn ang="0">
                    <a:pos x="41" y="0"/>
                  </a:cxn>
                </a:cxnLst>
                <a:rect l="0" t="0" r="r" b="b"/>
                <a:pathLst>
                  <a:path w="1277" h="2686">
                    <a:moveTo>
                      <a:pt x="41" y="0"/>
                    </a:moveTo>
                    <a:lnTo>
                      <a:pt x="17" y="0"/>
                    </a:lnTo>
                    <a:lnTo>
                      <a:pt x="0" y="4"/>
                    </a:lnTo>
                    <a:lnTo>
                      <a:pt x="1277" y="2686"/>
                    </a:lnTo>
                    <a:lnTo>
                      <a:pt x="1277" y="2596"/>
                    </a:lnTo>
                    <a:lnTo>
                      <a:pt x="41" y="0"/>
                    </a:lnTo>
                    <a:lnTo>
                      <a:pt x="4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6980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57760" name="Freeform 64"/>
              <p:cNvSpPr>
                <a:spLocks/>
              </p:cNvSpPr>
              <p:nvPr userDrawn="1"/>
            </p:nvSpPr>
            <p:spPr bwMode="hidden">
              <a:xfrm>
                <a:off x="4770" y="1039"/>
                <a:ext cx="988" cy="1730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0" y="7"/>
                  </a:cxn>
                  <a:cxn ang="0">
                    <a:pos x="988" y="1730"/>
                  </a:cxn>
                  <a:cxn ang="0">
                    <a:pos x="988" y="1653"/>
                  </a:cxn>
                  <a:cxn ang="0">
                    <a:pos x="40" y="0"/>
                  </a:cxn>
                  <a:cxn ang="0">
                    <a:pos x="16" y="0"/>
                  </a:cxn>
                  <a:cxn ang="0">
                    <a:pos x="16" y="0"/>
                  </a:cxn>
                </a:cxnLst>
                <a:rect l="0" t="0" r="r" b="b"/>
                <a:pathLst>
                  <a:path w="988" h="1730">
                    <a:moveTo>
                      <a:pt x="16" y="0"/>
                    </a:moveTo>
                    <a:lnTo>
                      <a:pt x="0" y="7"/>
                    </a:lnTo>
                    <a:lnTo>
                      <a:pt x="988" y="1730"/>
                    </a:lnTo>
                    <a:lnTo>
                      <a:pt x="988" y="1653"/>
                    </a:lnTo>
                    <a:lnTo>
                      <a:pt x="40" y="0"/>
                    </a:lnTo>
                    <a:lnTo>
                      <a:pt x="16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57761" name="Freeform 65"/>
              <p:cNvSpPr>
                <a:spLocks/>
              </p:cNvSpPr>
              <p:nvPr userDrawn="1"/>
            </p:nvSpPr>
            <p:spPr bwMode="hidden">
              <a:xfrm>
                <a:off x="5088" y="1039"/>
                <a:ext cx="670" cy="997"/>
              </a:xfrm>
              <a:custGeom>
                <a:avLst/>
                <a:gdLst/>
                <a:ahLst/>
                <a:cxnLst>
                  <a:cxn ang="0">
                    <a:pos x="22" y="0"/>
                  </a:cxn>
                  <a:cxn ang="0">
                    <a:pos x="0" y="4"/>
                  </a:cxn>
                  <a:cxn ang="0">
                    <a:pos x="670" y="997"/>
                  </a:cxn>
                  <a:cxn ang="0">
                    <a:pos x="670" y="925"/>
                  </a:cxn>
                  <a:cxn ang="0">
                    <a:pos x="46" y="0"/>
                  </a:cxn>
                  <a:cxn ang="0">
                    <a:pos x="22" y="0"/>
                  </a:cxn>
                  <a:cxn ang="0">
                    <a:pos x="22" y="0"/>
                  </a:cxn>
                </a:cxnLst>
                <a:rect l="0" t="0" r="r" b="b"/>
                <a:pathLst>
                  <a:path w="670" h="997">
                    <a:moveTo>
                      <a:pt x="22" y="0"/>
                    </a:moveTo>
                    <a:lnTo>
                      <a:pt x="0" y="4"/>
                    </a:lnTo>
                    <a:lnTo>
                      <a:pt x="670" y="997"/>
                    </a:lnTo>
                    <a:lnTo>
                      <a:pt x="670" y="925"/>
                    </a:lnTo>
                    <a:lnTo>
                      <a:pt x="46" y="0"/>
                    </a:lnTo>
                    <a:lnTo>
                      <a:pt x="22" y="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57762" name="Freeform 66"/>
              <p:cNvSpPr>
                <a:spLocks/>
              </p:cNvSpPr>
              <p:nvPr userDrawn="1"/>
            </p:nvSpPr>
            <p:spPr bwMode="hidden">
              <a:xfrm>
                <a:off x="5412" y="1039"/>
                <a:ext cx="346" cy="487"/>
              </a:xfrm>
              <a:custGeom>
                <a:avLst/>
                <a:gdLst/>
                <a:ahLst/>
                <a:cxnLst>
                  <a:cxn ang="0">
                    <a:pos x="22" y="0"/>
                  </a:cxn>
                  <a:cxn ang="0">
                    <a:pos x="0" y="7"/>
                  </a:cxn>
                  <a:cxn ang="0">
                    <a:pos x="346" y="487"/>
                  </a:cxn>
                  <a:cxn ang="0">
                    <a:pos x="346" y="415"/>
                  </a:cxn>
                  <a:cxn ang="0">
                    <a:pos x="46" y="0"/>
                  </a:cxn>
                  <a:cxn ang="0">
                    <a:pos x="22" y="0"/>
                  </a:cxn>
                  <a:cxn ang="0">
                    <a:pos x="22" y="0"/>
                  </a:cxn>
                </a:cxnLst>
                <a:rect l="0" t="0" r="r" b="b"/>
                <a:pathLst>
                  <a:path w="346" h="487">
                    <a:moveTo>
                      <a:pt x="22" y="0"/>
                    </a:moveTo>
                    <a:lnTo>
                      <a:pt x="0" y="7"/>
                    </a:lnTo>
                    <a:lnTo>
                      <a:pt x="346" y="487"/>
                    </a:lnTo>
                    <a:lnTo>
                      <a:pt x="346" y="415"/>
                    </a:lnTo>
                    <a:lnTo>
                      <a:pt x="46" y="0"/>
                    </a:lnTo>
                    <a:lnTo>
                      <a:pt x="22" y="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</p:grpSp>
      <p:sp>
        <p:nvSpPr>
          <p:cNvPr id="157763" name="Rectangle 67"/>
          <p:cNvSpPr>
            <a:spLocks noGrp="1" noChangeArrowheads="1"/>
          </p:cNvSpPr>
          <p:nvPr>
            <p:ph type="title"/>
          </p:nvPr>
        </p:nvSpPr>
        <p:spPr bwMode="auto">
          <a:xfrm>
            <a:off x="455613" y="273050"/>
            <a:ext cx="82264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57764" name="Rectangle 6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5613" y="6242050"/>
            <a:ext cx="2130425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7765" name="Rectangle 6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2050"/>
            <a:ext cx="2895600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7766" name="Rectangle 7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2050"/>
            <a:ext cx="2130425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D9FE60F7-D93E-4DBC-9900-3AC8999355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57767" name="Rectangle 7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5613" y="1598613"/>
            <a:ext cx="8226425" cy="4497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852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oleObject" Target="../embeddings/Microsoft_Office_PowerPoint_97-2003_Presentation4.ppt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Microsoft_Office_PowerPoint_97-2003_Presentation3.ppt"/><Relationship Id="rId5" Type="http://schemas.openxmlformats.org/officeDocument/2006/relationships/oleObject" Target="../embeddings/Microsoft_Office_Word_97_-_2003_Document2.doc"/><Relationship Id="rId4" Type="http://schemas.openxmlformats.org/officeDocument/2006/relationships/oleObject" Target="../embeddings/Microsoft_Office_PowerPoint_97-2003_Presentation1.ppt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Box 3"/>
          <p:cNvSpPr txBox="1">
            <a:spLocks noChangeArrowheads="1"/>
          </p:cNvSpPr>
          <p:nvPr/>
        </p:nvSpPr>
        <p:spPr bwMode="auto">
          <a:xfrm>
            <a:off x="4356100" y="6021388"/>
            <a:ext cx="7921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Cyrl-CS" sz="1600" b="1"/>
              <a:t>1. час</a:t>
            </a:r>
            <a:endParaRPr lang="en-US" sz="1600" b="1"/>
          </a:p>
        </p:txBody>
      </p:sp>
      <p:pic>
        <p:nvPicPr>
          <p:cNvPr id="1031" name="Picture 5" descr="grb"/>
          <p:cNvPicPr>
            <a:picLocks noGrp="1" noChangeAspect="1" noChangeArrowheads="1"/>
          </p:cNvPicPr>
          <p:nvPr>
            <p:ph type="title"/>
          </p:nvPr>
        </p:nvPicPr>
        <p:blipFill>
          <a:blip r:embed="rId3"/>
          <a:srcRect/>
          <a:stretch>
            <a:fillRect/>
          </a:stretch>
        </p:blipFill>
        <p:spPr>
          <a:xfrm>
            <a:off x="827088" y="330200"/>
            <a:ext cx="363537" cy="601663"/>
          </a:xfrm>
        </p:spPr>
      </p:pic>
      <p:sp>
        <p:nvSpPr>
          <p:cNvPr id="56326" name="Rectangle 6"/>
          <p:cNvSpPr>
            <a:spLocks noChangeArrowheads="1"/>
          </p:cNvSpPr>
          <p:nvPr/>
        </p:nvSpPr>
        <p:spPr bwMode="auto">
          <a:xfrm>
            <a:off x="1258888" y="260350"/>
            <a:ext cx="7489825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>
              <a:defRPr/>
            </a:pPr>
            <a:r>
              <a:rPr lang="sr-Cyrl-CS" sz="48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Завод за унапређивање образовања и васпитања</a:t>
            </a:r>
            <a:endParaRPr lang="en-US" sz="480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6327" name="Rectangle 7"/>
          <p:cNvSpPr>
            <a:spLocks noChangeArrowheads="1"/>
          </p:cNvSpPr>
          <p:nvPr/>
        </p:nvSpPr>
        <p:spPr bwMode="auto">
          <a:xfrm>
            <a:off x="107950" y="1341438"/>
            <a:ext cx="2879725" cy="3959225"/>
          </a:xfrm>
          <a:prstGeom prst="rect">
            <a:avLst/>
          </a:prstGeom>
          <a:solidFill>
            <a:schemeClr val="bg1">
              <a:alpha val="39999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r" eaLnBrk="1" hangingPunct="1">
              <a:spcBef>
                <a:spcPct val="20000"/>
              </a:spcBef>
              <a:buClr>
                <a:schemeClr val="tx2"/>
              </a:buClr>
              <a:buSzPct val="115000"/>
              <a:buFont typeface="Wingdings" pitchFamily="2" charset="2"/>
              <a:buNone/>
              <a:defRPr/>
            </a:pPr>
            <a:r>
              <a:rPr lang="sr-Cyrl-CS" b="1">
                <a:effectLst>
                  <a:outerShdw blurRad="38100" dist="38100" dir="2700000" algn="tl">
                    <a:srgbClr val="000000"/>
                  </a:outerShdw>
                </a:effectLst>
              </a:rPr>
              <a:t>Аутори</a:t>
            </a:r>
            <a:r>
              <a:rPr lang="sr-Latn-CS" b="1">
                <a:effectLst>
                  <a:outerShdw blurRad="38100" dist="38100" dir="2700000" algn="tl">
                    <a:srgbClr val="000000"/>
                  </a:outerShdw>
                </a:effectLst>
              </a:rPr>
              <a:t>:</a:t>
            </a:r>
            <a:endParaRPr lang="sr-Cyrl-CS" b="1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42900" indent="-342900" algn="r" eaLnBrk="1" hangingPunct="1">
              <a:spcBef>
                <a:spcPct val="20000"/>
              </a:spcBef>
              <a:buClr>
                <a:schemeClr val="tx2"/>
              </a:buClr>
              <a:buSzPct val="115000"/>
              <a:buFont typeface="Wingdings" pitchFamily="2" charset="2"/>
              <a:buNone/>
              <a:defRPr/>
            </a:pPr>
            <a:endParaRPr lang="sr-Cyrl-CS" b="1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42900" indent="-342900" algn="r" eaLnBrk="1" hangingPunct="1">
              <a:spcBef>
                <a:spcPct val="20000"/>
              </a:spcBef>
              <a:buClr>
                <a:schemeClr val="tx2"/>
              </a:buClr>
              <a:buSzPct val="115000"/>
              <a:buFont typeface="Wingdings" pitchFamily="2" charset="2"/>
              <a:buNone/>
              <a:defRPr/>
            </a:pPr>
            <a:endParaRPr lang="sr-Cyrl-CS" b="1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42900" indent="-342900" algn="r" eaLnBrk="1" hangingPunct="1">
              <a:spcBef>
                <a:spcPct val="20000"/>
              </a:spcBef>
              <a:buClr>
                <a:schemeClr val="tx2"/>
              </a:buClr>
              <a:buSzPct val="115000"/>
              <a:buFont typeface="Wingdings" pitchFamily="2" charset="2"/>
              <a:buNone/>
              <a:defRPr/>
            </a:pPr>
            <a:r>
              <a:rPr lang="sr-Cyrl-CS" b="1">
                <a:effectLst>
                  <a:outerShdw blurRad="38100" dist="38100" dir="2700000" algn="tl">
                    <a:srgbClr val="000000"/>
                  </a:outerShdw>
                </a:effectLst>
              </a:rPr>
              <a:t>Наставни предмет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</a:rPr>
              <a:t>:</a:t>
            </a:r>
          </a:p>
          <a:p>
            <a:pPr marL="342900" indent="-342900" algn="r" eaLnBrk="1" hangingPunct="1">
              <a:spcBef>
                <a:spcPct val="20000"/>
              </a:spcBef>
              <a:buClr>
                <a:schemeClr val="tx2"/>
              </a:buClr>
              <a:buSzPct val="115000"/>
              <a:buFont typeface="Wingdings" pitchFamily="2" charset="2"/>
              <a:buNone/>
              <a:defRPr/>
            </a:pPr>
            <a:endParaRPr lang="en-US" b="1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42900" indent="-342900" algn="r" eaLnBrk="1" hangingPunct="1">
              <a:spcBef>
                <a:spcPct val="20000"/>
              </a:spcBef>
              <a:buClr>
                <a:schemeClr val="tx2"/>
              </a:buClr>
              <a:buSzPct val="115000"/>
              <a:buFont typeface="Wingdings" pitchFamily="2" charset="2"/>
              <a:buNone/>
              <a:defRPr/>
            </a:pPr>
            <a:endParaRPr lang="sr-Cyrl-CS" b="1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42900" indent="-342900" algn="r" eaLnBrk="1" hangingPunct="1">
              <a:spcBef>
                <a:spcPct val="20000"/>
              </a:spcBef>
              <a:buClr>
                <a:schemeClr val="tx2"/>
              </a:buClr>
              <a:buSzPct val="115000"/>
              <a:buFont typeface="Wingdings" pitchFamily="2" charset="2"/>
              <a:buNone/>
              <a:defRPr/>
            </a:pPr>
            <a:r>
              <a:rPr lang="sr-Cyrl-CS" b="1">
                <a:effectLst>
                  <a:outerShdw blurRad="38100" dist="38100" dir="2700000" algn="tl">
                    <a:srgbClr val="000000"/>
                  </a:outerShdw>
                </a:effectLst>
              </a:rPr>
              <a:t>Тема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</a:rPr>
              <a:t>:</a:t>
            </a:r>
          </a:p>
          <a:p>
            <a:pPr marL="342900" indent="-342900" algn="r" eaLnBrk="1" hangingPunct="1">
              <a:spcBef>
                <a:spcPct val="20000"/>
              </a:spcBef>
              <a:buClr>
                <a:schemeClr val="tx2"/>
              </a:buClr>
              <a:buSzPct val="115000"/>
              <a:buFont typeface="Wingdings" pitchFamily="2" charset="2"/>
              <a:buNone/>
              <a:defRPr/>
            </a:pPr>
            <a:endParaRPr lang="en-US" b="1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42900" indent="-342900" algn="r" eaLnBrk="1" hangingPunct="1">
              <a:spcBef>
                <a:spcPct val="20000"/>
              </a:spcBef>
              <a:buClr>
                <a:schemeClr val="tx2"/>
              </a:buClr>
              <a:buSzPct val="115000"/>
              <a:buFont typeface="Wingdings" pitchFamily="2" charset="2"/>
              <a:buNone/>
              <a:defRPr/>
            </a:pPr>
            <a:endParaRPr lang="en-GB" b="1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42900" indent="-342900" algn="r" eaLnBrk="1" hangingPunct="1">
              <a:spcBef>
                <a:spcPct val="20000"/>
              </a:spcBef>
              <a:buClr>
                <a:schemeClr val="tx2"/>
              </a:buClr>
              <a:buSzPct val="115000"/>
              <a:buFont typeface="Wingdings" pitchFamily="2" charset="2"/>
              <a:buNone/>
              <a:defRPr/>
            </a:pPr>
            <a:r>
              <a:rPr lang="sr-Cyrl-CS" b="1">
                <a:effectLst>
                  <a:outerShdw blurRad="38100" dist="38100" dir="2700000" algn="tl">
                    <a:srgbClr val="000000"/>
                  </a:outerShdw>
                </a:effectLst>
              </a:rPr>
              <a:t>Узраст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</a:rPr>
              <a:t>:</a:t>
            </a:r>
          </a:p>
          <a:p>
            <a:pPr marL="342900" indent="-342900" algn="r" eaLnBrk="1" hangingPunct="1">
              <a:spcBef>
                <a:spcPct val="20000"/>
              </a:spcBef>
              <a:buClr>
                <a:schemeClr val="tx2"/>
              </a:buClr>
              <a:buSzPct val="115000"/>
              <a:buFont typeface="Wingdings" pitchFamily="2" charset="2"/>
              <a:buNone/>
              <a:defRPr/>
            </a:pPr>
            <a:endParaRPr lang="sr-Cyrl-CS" b="1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42900" indent="-342900" algn="r" eaLnBrk="1" hangingPunct="1">
              <a:spcBef>
                <a:spcPct val="20000"/>
              </a:spcBef>
              <a:buClr>
                <a:schemeClr val="tx2"/>
              </a:buClr>
              <a:buSzPct val="115000"/>
              <a:buFont typeface="Wingdings" pitchFamily="2" charset="2"/>
              <a:buNone/>
              <a:defRPr/>
            </a:pPr>
            <a:endParaRPr lang="sr-Latn-CS" b="1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42900" indent="-342900" algn="r" eaLnBrk="1" hangingPunct="1">
              <a:spcBef>
                <a:spcPct val="20000"/>
              </a:spcBef>
              <a:buClr>
                <a:schemeClr val="tx2"/>
              </a:buClr>
              <a:buSzPct val="115000"/>
              <a:buFont typeface="Wingdings" pitchFamily="2" charset="2"/>
              <a:buNone/>
              <a:defRPr/>
            </a:pPr>
            <a:endParaRPr lang="en-US" b="1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6328" name="Rectangle 8"/>
          <p:cNvSpPr>
            <a:spLocks noChangeArrowheads="1"/>
          </p:cNvSpPr>
          <p:nvPr/>
        </p:nvSpPr>
        <p:spPr bwMode="auto">
          <a:xfrm>
            <a:off x="3059113" y="1341438"/>
            <a:ext cx="5976937" cy="3959225"/>
          </a:xfrm>
          <a:prstGeom prst="rect">
            <a:avLst/>
          </a:prstGeom>
          <a:solidFill>
            <a:schemeClr val="bg1">
              <a:alpha val="39999"/>
            </a:schemeClr>
          </a:solidFill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tx2"/>
              </a:buClr>
              <a:buSzPct val="115000"/>
              <a:buFont typeface="Wingdings" pitchFamily="2" charset="2"/>
              <a:buChar char="§"/>
              <a:defRPr/>
            </a:pPr>
            <a:r>
              <a:rPr lang="sr-Cyrl-CS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Александра Дачић, Јасмина Новичић и Слађана Стојиљковић;</a:t>
            </a:r>
            <a:r>
              <a:rPr lang="en-US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sr-Cyrl-CS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ОШ </a:t>
            </a:r>
            <a:r>
              <a:rPr lang="en-US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“</a:t>
            </a:r>
            <a:r>
              <a:rPr lang="sr-Cyrl-CS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Вук Ст. Караџић”, Крагујевац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tx2"/>
              </a:buClr>
              <a:buSzPct val="115000"/>
              <a:buFont typeface="Wingdings" pitchFamily="2" charset="2"/>
              <a:buChar char="§"/>
              <a:defRPr/>
            </a:pPr>
            <a:endParaRPr lang="sr-Cyrl-CS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tx2"/>
              </a:buClr>
              <a:buSzPct val="115000"/>
              <a:buFont typeface="Wingdings" pitchFamily="2" charset="2"/>
              <a:buChar char="§"/>
              <a:defRPr/>
            </a:pPr>
            <a:r>
              <a:rPr lang="sr-Cyrl-CS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Енглески језик</a:t>
            </a:r>
            <a:r>
              <a:rPr lang="en-GB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, M</a:t>
            </a:r>
            <a:r>
              <a:rPr lang="sr-Cyrl-CS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узичка култура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tx2"/>
              </a:buClr>
              <a:buSzPct val="115000"/>
              <a:buFont typeface="Wingdings" pitchFamily="2" charset="2"/>
              <a:buChar char="§"/>
              <a:defRPr/>
            </a:pPr>
            <a:endParaRPr lang="en-US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tx2"/>
              </a:buClr>
              <a:buSzPct val="115000"/>
              <a:buFont typeface="Wingdings" pitchFamily="2" charset="2"/>
              <a:buChar char="§"/>
              <a:defRPr/>
            </a:pPr>
            <a:endParaRPr lang="sr-Cyrl-CS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tx2"/>
              </a:buClr>
              <a:buSzPct val="115000"/>
              <a:buFont typeface="Wingdings" pitchFamily="2" charset="2"/>
              <a:buChar char="§"/>
              <a:defRPr/>
            </a:pPr>
            <a:r>
              <a:rPr lang="en-US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Clothes</a:t>
            </a:r>
            <a:endParaRPr lang="sr-Cyrl-CS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tx2"/>
              </a:buClr>
              <a:buSzPct val="115000"/>
              <a:buFont typeface="Wingdings" pitchFamily="2" charset="2"/>
              <a:buChar char="§"/>
              <a:defRPr/>
            </a:pPr>
            <a:endParaRPr lang="en-US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tx2"/>
              </a:buClr>
              <a:buSzPct val="115000"/>
              <a:buFont typeface="Wingdings" pitchFamily="2" charset="2"/>
              <a:buChar char="§"/>
              <a:defRPr/>
            </a:pPr>
            <a:endParaRPr lang="en-US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tx2"/>
              </a:buClr>
              <a:buSzPct val="115000"/>
              <a:buFont typeface="Wingdings" pitchFamily="2" charset="2"/>
              <a:buChar char="§"/>
              <a:defRPr/>
            </a:pPr>
            <a:r>
              <a:rPr lang="sr-Cyrl-CS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Четврти разред (четврта година учења)</a:t>
            </a:r>
          </a:p>
        </p:txBody>
      </p:sp>
      <p:sp>
        <p:nvSpPr>
          <p:cNvPr id="1035" name="AutoShape 9"/>
          <p:cNvSpPr>
            <a:spLocks noChangeArrowheads="1"/>
          </p:cNvSpPr>
          <p:nvPr/>
        </p:nvSpPr>
        <p:spPr bwMode="auto">
          <a:xfrm>
            <a:off x="1905000" y="5791200"/>
            <a:ext cx="1655763" cy="935038"/>
          </a:xfrm>
          <a:prstGeom prst="wedgeRoundRectCallout">
            <a:avLst>
              <a:gd name="adj1" fmla="val -77421"/>
              <a:gd name="adj2" fmla="val -40153"/>
              <a:gd name="adj3" fmla="val 16667"/>
            </a:avLst>
          </a:prstGeom>
          <a:solidFill>
            <a:srgbClr val="FFFF99">
              <a:alpha val="63136"/>
            </a:srgbClr>
          </a:solidFill>
          <a:ln w="9525">
            <a:solidFill>
              <a:srgbClr val="9933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sr-Cyrl-CS" sz="1200" dirty="0">
                <a:latin typeface="Verdana" pitchFamily="34" charset="0"/>
              </a:rPr>
              <a:t>Кликните овде за унос приказа часова у </a:t>
            </a:r>
            <a:r>
              <a:rPr lang="sr-Latn-CS" sz="1200" dirty="0">
                <a:latin typeface="Verdana" pitchFamily="34" charset="0"/>
              </a:rPr>
              <a:t>Word </a:t>
            </a:r>
            <a:r>
              <a:rPr lang="sr-Cyrl-CS" sz="1200" dirty="0">
                <a:latin typeface="Verdana" pitchFamily="34" charset="0"/>
              </a:rPr>
              <a:t>документу!</a:t>
            </a:r>
            <a:endParaRPr lang="en-US" sz="1200" dirty="0">
              <a:latin typeface="Verdana" pitchFamily="34" charset="0"/>
            </a:endParaRPr>
          </a:p>
        </p:txBody>
      </p:sp>
      <p:graphicFrame>
        <p:nvGraphicFramePr>
          <p:cNvPr id="1026" name="Object 1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357688" y="5214938"/>
          <a:ext cx="1366837" cy="792162"/>
        </p:xfrm>
        <a:graphic>
          <a:graphicData uri="http://schemas.openxmlformats.org/presentationml/2006/ole">
            <p:oleObj spid="_x0000_s1026" name="Presentation" showAsIcon="1" r:id="rId4" imgW="914400" imgH="714240" progId="PowerPoint.Show.8">
              <p:embed/>
            </p:oleObj>
          </a:graphicData>
        </a:graphic>
      </p:graphicFrame>
      <p:graphicFrame>
        <p:nvGraphicFramePr>
          <p:cNvPr id="1027" name="Object 14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468313" y="5445125"/>
          <a:ext cx="1295400" cy="1012825"/>
        </p:xfrm>
        <a:graphic>
          <a:graphicData uri="http://schemas.openxmlformats.org/presentationml/2006/ole">
            <p:oleObj spid="_x0000_s1027" name="Document" showAsIcon="1" r:id="rId5" imgW="914400" imgH="714240" progId="Word.Document.8">
              <p:embed/>
            </p:oleObj>
          </a:graphicData>
        </a:graphic>
      </p:graphicFrame>
      <p:graphicFrame>
        <p:nvGraphicFramePr>
          <p:cNvPr id="1028" name="Object 1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500688" y="5143500"/>
          <a:ext cx="996950" cy="1871663"/>
        </p:xfrm>
        <a:graphic>
          <a:graphicData uri="http://schemas.openxmlformats.org/presentationml/2006/ole">
            <p:oleObj spid="_x0000_s1028" name="Presentation" showAsIcon="1" r:id="rId6" imgW="380880" imgH="714240" progId="PowerPoint.Show.8">
              <p:embed/>
            </p:oleObj>
          </a:graphicData>
        </a:graphic>
      </p:graphicFrame>
      <p:sp>
        <p:nvSpPr>
          <p:cNvPr id="1036" name="Text Box 18"/>
          <p:cNvSpPr txBox="1">
            <a:spLocks noChangeArrowheads="1"/>
          </p:cNvSpPr>
          <p:nvPr/>
        </p:nvSpPr>
        <p:spPr bwMode="auto">
          <a:xfrm>
            <a:off x="5651500" y="6021388"/>
            <a:ext cx="7540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Cyrl-CS" sz="1600" b="1"/>
              <a:t>2. час</a:t>
            </a:r>
            <a:endParaRPr lang="en-GB" sz="1600" b="1"/>
          </a:p>
        </p:txBody>
      </p:sp>
      <p:graphicFrame>
        <p:nvGraphicFramePr>
          <p:cNvPr id="1029" name="Object 2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804025" y="5229225"/>
          <a:ext cx="960438" cy="1800225"/>
        </p:xfrm>
        <a:graphic>
          <a:graphicData uri="http://schemas.openxmlformats.org/presentationml/2006/ole">
            <p:oleObj spid="_x0000_s1029" name="Presentation" showAsIcon="1" r:id="rId7" imgW="380880" imgH="714240" progId="PowerPoint.Show.8">
              <p:embed/>
            </p:oleObj>
          </a:graphicData>
        </a:graphic>
      </p:graphicFrame>
      <p:sp>
        <p:nvSpPr>
          <p:cNvPr id="1037" name="Text Box 22"/>
          <p:cNvSpPr txBox="1">
            <a:spLocks noChangeArrowheads="1"/>
          </p:cNvSpPr>
          <p:nvPr/>
        </p:nvSpPr>
        <p:spPr bwMode="auto">
          <a:xfrm>
            <a:off x="6948488" y="6021388"/>
            <a:ext cx="7540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Cyrl-CS" sz="1600" b="1"/>
              <a:t>3. час</a:t>
            </a:r>
            <a:endParaRPr lang="en-GB" sz="1600" b="1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ding Grid">
  <a:themeElements>
    <a:clrScheme name="Fading Grid 4">
      <a:dk1>
        <a:srgbClr val="6B6B99"/>
      </a:dk1>
      <a:lt1>
        <a:srgbClr val="EAEAEA"/>
      </a:lt1>
      <a:dk2>
        <a:srgbClr val="666699"/>
      </a:dk2>
      <a:lt2>
        <a:srgbClr val="CCECFF"/>
      </a:lt2>
      <a:accent1>
        <a:srgbClr val="00CC66"/>
      </a:accent1>
      <a:accent2>
        <a:srgbClr val="54547A"/>
      </a:accent2>
      <a:accent3>
        <a:srgbClr val="B8B8CA"/>
      </a:accent3>
      <a:accent4>
        <a:srgbClr val="C8C8C8"/>
      </a:accent4>
      <a:accent5>
        <a:srgbClr val="AAE2B8"/>
      </a:accent5>
      <a:accent6>
        <a:srgbClr val="4B4B6E"/>
      </a:accent6>
      <a:hlink>
        <a:srgbClr val="65B2FF"/>
      </a:hlink>
      <a:folHlink>
        <a:srgbClr val="9900FF"/>
      </a:folHlink>
    </a:clrScheme>
    <a:fontScheme name="Fading Gri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Fading Grid 1">
        <a:dk1>
          <a:srgbClr val="7E0000"/>
        </a:dk1>
        <a:lt1>
          <a:srgbClr val="FFFFFF"/>
        </a:lt1>
        <a:dk2>
          <a:srgbClr val="800000"/>
        </a:dk2>
        <a:lt2>
          <a:srgbClr val="FCF0B2"/>
        </a:lt2>
        <a:accent1>
          <a:srgbClr val="C5543D"/>
        </a:accent1>
        <a:accent2>
          <a:srgbClr val="660000"/>
        </a:accent2>
        <a:accent3>
          <a:srgbClr val="C0AAAA"/>
        </a:accent3>
        <a:accent4>
          <a:srgbClr val="DADADA"/>
        </a:accent4>
        <a:accent5>
          <a:srgbClr val="DFB3AF"/>
        </a:accent5>
        <a:accent6>
          <a:srgbClr val="5C0000"/>
        </a:accent6>
        <a:hlink>
          <a:srgbClr val="FFFF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ding Grid 2">
        <a:dk1>
          <a:srgbClr val="000066"/>
        </a:dk1>
        <a:lt1>
          <a:srgbClr val="FFFFFF"/>
        </a:lt1>
        <a:dk2>
          <a:srgbClr val="000066"/>
        </a:dk2>
        <a:lt2>
          <a:srgbClr val="B2B8C8"/>
        </a:lt2>
        <a:accent1>
          <a:srgbClr val="008080"/>
        </a:accent1>
        <a:accent2>
          <a:srgbClr val="00004E"/>
        </a:accent2>
        <a:accent3>
          <a:srgbClr val="AAAAB8"/>
        </a:accent3>
        <a:accent4>
          <a:srgbClr val="DADADA"/>
        </a:accent4>
        <a:accent5>
          <a:srgbClr val="AAC0C0"/>
        </a:accent5>
        <a:accent6>
          <a:srgbClr val="000046"/>
        </a:accent6>
        <a:hlink>
          <a:srgbClr val="00FFCC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ding Grid 3">
        <a:dk1>
          <a:srgbClr val="010199"/>
        </a:dk1>
        <a:lt1>
          <a:srgbClr val="FFFFFF"/>
        </a:lt1>
        <a:dk2>
          <a:srgbClr val="000099"/>
        </a:dk2>
        <a:lt2>
          <a:srgbClr val="CCFFFF"/>
        </a:lt2>
        <a:accent1>
          <a:srgbClr val="00C600"/>
        </a:accent1>
        <a:accent2>
          <a:srgbClr val="01017D"/>
        </a:accent2>
        <a:accent3>
          <a:srgbClr val="AAAACA"/>
        </a:accent3>
        <a:accent4>
          <a:srgbClr val="DADADA"/>
        </a:accent4>
        <a:accent5>
          <a:srgbClr val="AADFAA"/>
        </a:accent5>
        <a:accent6>
          <a:srgbClr val="010171"/>
        </a:accent6>
        <a:hlink>
          <a:srgbClr val="FFE701"/>
        </a:hlink>
        <a:folHlink>
          <a:srgbClr val="33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ding Grid 4">
        <a:dk1>
          <a:srgbClr val="6B6B99"/>
        </a:dk1>
        <a:lt1>
          <a:srgbClr val="EAEAEA"/>
        </a:lt1>
        <a:dk2>
          <a:srgbClr val="666699"/>
        </a:dk2>
        <a:lt2>
          <a:srgbClr val="CCECFF"/>
        </a:lt2>
        <a:accent1>
          <a:srgbClr val="00CC66"/>
        </a:accent1>
        <a:accent2>
          <a:srgbClr val="54547A"/>
        </a:accent2>
        <a:accent3>
          <a:srgbClr val="B8B8CA"/>
        </a:accent3>
        <a:accent4>
          <a:srgbClr val="C8C8C8"/>
        </a:accent4>
        <a:accent5>
          <a:srgbClr val="AAE2B8"/>
        </a:accent5>
        <a:accent6>
          <a:srgbClr val="4B4B6E"/>
        </a:accent6>
        <a:hlink>
          <a:srgbClr val="65B2FF"/>
        </a:hlink>
        <a:folHlink>
          <a:srgbClr val="99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ding Grid 5">
        <a:dk1>
          <a:srgbClr val="00827F"/>
        </a:dk1>
        <a:lt1>
          <a:srgbClr val="FFFFFF"/>
        </a:lt1>
        <a:dk2>
          <a:srgbClr val="008080"/>
        </a:dk2>
        <a:lt2>
          <a:srgbClr val="FFFFCC"/>
        </a:lt2>
        <a:accent1>
          <a:srgbClr val="6D6FC7"/>
        </a:accent1>
        <a:accent2>
          <a:srgbClr val="006462"/>
        </a:accent2>
        <a:accent3>
          <a:srgbClr val="AAC0C0"/>
        </a:accent3>
        <a:accent4>
          <a:srgbClr val="DADADA"/>
        </a:accent4>
        <a:accent5>
          <a:srgbClr val="BABBE0"/>
        </a:accent5>
        <a:accent6>
          <a:srgbClr val="005A58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ding Grid 6">
        <a:dk1>
          <a:srgbClr val="4D4D4D"/>
        </a:dk1>
        <a:lt1>
          <a:srgbClr val="FFFFFF"/>
        </a:lt1>
        <a:dk2>
          <a:srgbClr val="525252"/>
        </a:dk2>
        <a:lt2>
          <a:srgbClr val="C0C0C0"/>
        </a:lt2>
        <a:accent1>
          <a:srgbClr val="527C3A"/>
        </a:accent1>
        <a:accent2>
          <a:srgbClr val="444444"/>
        </a:accent2>
        <a:accent3>
          <a:srgbClr val="B3B3B3"/>
        </a:accent3>
        <a:accent4>
          <a:srgbClr val="DADADA"/>
        </a:accent4>
        <a:accent5>
          <a:srgbClr val="B3BFAE"/>
        </a:accent5>
        <a:accent6>
          <a:srgbClr val="3D3D3D"/>
        </a:accent6>
        <a:hlink>
          <a:srgbClr val="FAC458"/>
        </a:hlink>
        <a:folHlink>
          <a:srgbClr val="C7780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ding Grid 7">
        <a:dk1>
          <a:srgbClr val="516032"/>
        </a:dk1>
        <a:lt1>
          <a:srgbClr val="FFFFFF"/>
        </a:lt1>
        <a:dk2>
          <a:srgbClr val="546434"/>
        </a:dk2>
        <a:lt2>
          <a:srgbClr val="B2B68A"/>
        </a:lt2>
        <a:accent1>
          <a:srgbClr val="7D8C70"/>
        </a:accent1>
        <a:accent2>
          <a:srgbClr val="414E28"/>
        </a:accent2>
        <a:accent3>
          <a:srgbClr val="B3B8AE"/>
        </a:accent3>
        <a:accent4>
          <a:srgbClr val="DADADA"/>
        </a:accent4>
        <a:accent5>
          <a:srgbClr val="BFC5BB"/>
        </a:accent5>
        <a:accent6>
          <a:srgbClr val="3A4623"/>
        </a:accent6>
        <a:hlink>
          <a:srgbClr val="80C579"/>
        </a:hlink>
        <a:folHlink>
          <a:srgbClr val="7FADA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ding Grid 8">
        <a:dk1>
          <a:srgbClr val="D1CC00"/>
        </a:dk1>
        <a:lt1>
          <a:srgbClr val="FFFFFF"/>
        </a:lt1>
        <a:dk2>
          <a:srgbClr val="CCCC00"/>
        </a:dk2>
        <a:lt2>
          <a:srgbClr val="F3F5B1"/>
        </a:lt2>
        <a:accent1>
          <a:srgbClr val="808000"/>
        </a:accent1>
        <a:accent2>
          <a:srgbClr val="AEAA00"/>
        </a:accent2>
        <a:accent3>
          <a:srgbClr val="E2E2AA"/>
        </a:accent3>
        <a:accent4>
          <a:srgbClr val="DADADA"/>
        </a:accent4>
        <a:accent5>
          <a:srgbClr val="C0C0AA"/>
        </a:accent5>
        <a:accent6>
          <a:srgbClr val="9D9A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ding Grid 9">
        <a:dk1>
          <a:srgbClr val="000000"/>
        </a:dk1>
        <a:lt1>
          <a:srgbClr val="F8F8F8"/>
        </a:lt1>
        <a:dk2>
          <a:srgbClr val="336600"/>
        </a:dk2>
        <a:lt2>
          <a:srgbClr val="FBFBFB"/>
        </a:lt2>
        <a:accent1>
          <a:srgbClr val="009900"/>
        </a:accent1>
        <a:accent2>
          <a:srgbClr val="C6C6C6"/>
        </a:accent2>
        <a:accent3>
          <a:srgbClr val="FBFBFB"/>
        </a:accent3>
        <a:accent4>
          <a:srgbClr val="000000"/>
        </a:accent4>
        <a:accent5>
          <a:srgbClr val="AACAAA"/>
        </a:accent5>
        <a:accent6>
          <a:srgbClr val="B3B3B3"/>
        </a:accent6>
        <a:hlink>
          <a:srgbClr val="006600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Notes design template</Template>
  <TotalTime>1840</TotalTime>
  <Words>65</Words>
  <Application>Microsoft PowerPoint</Application>
  <PresentationFormat>On-screen Show (4:3)</PresentationFormat>
  <Paragraphs>25</Paragraphs>
  <Slides>1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Fading Grid</vt:lpstr>
      <vt:lpstr>Presentation</vt:lpstr>
      <vt:lpstr>Microsoft Office Word 97 - 2003 Document</vt:lpstr>
      <vt:lpstr>Slide 1</vt:lpstr>
    </vt:vector>
  </TitlesOfParts>
  <Manager/>
  <Company>CET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subject/>
  <dc:creator>Milos M.</dc:creator>
  <cp:keywords/>
  <dc:description/>
  <cp:lastModifiedBy>Sanja</cp:lastModifiedBy>
  <cp:revision>190</cp:revision>
  <cp:lastPrinted>1601-01-01T00:00:00Z</cp:lastPrinted>
  <dcterms:created xsi:type="dcterms:W3CDTF">2005-03-02T08:24:37Z</dcterms:created>
  <dcterms:modified xsi:type="dcterms:W3CDTF">2008-01-25T13:27:15Z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TC010731071033</vt:lpwstr>
  </property>
</Properties>
</file>