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3399FF"/>
    <a:srgbClr val="FFFFCC"/>
    <a:srgbClr val="CC0000"/>
    <a:srgbClr val="CC3300"/>
    <a:srgbClr val="FF9900"/>
    <a:srgbClr val="FF6600"/>
    <a:srgbClr val="76DBE0"/>
    <a:srgbClr val="4F8434"/>
    <a:srgbClr val="00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04E2E0-E8FD-4EB6-AD7F-5E208BB308F6}" type="doc">
      <dgm:prSet loTypeId="urn:microsoft.com/office/officeart/2005/8/layout/pyramid4" loCatId="pyramid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sr-Latn-CS"/>
        </a:p>
      </dgm:t>
    </dgm:pt>
    <dgm:pt modelId="{9CCE57D4-6341-4520-A777-5A891F37097A}">
      <dgm:prSet phldrT="[Text]"/>
      <dgm:spPr>
        <a:solidFill>
          <a:srgbClr val="4F8434"/>
        </a:solidFill>
      </dgm:spPr>
      <dgm:t>
        <a:bodyPr/>
        <a:lstStyle/>
        <a:p>
          <a:r>
            <a:rPr lang="sr-Cyrl-CS" dirty="0" smtClean="0">
              <a:solidFill>
                <a:srgbClr val="FFFF00"/>
              </a:solidFill>
            </a:rPr>
            <a:t>Семафор исхране </a:t>
          </a:r>
        </a:p>
        <a:p>
          <a:r>
            <a:rPr lang="sr-Cyrl-CS" dirty="0" smtClean="0"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rPr>
            <a:t>ЧУВАРИ ПРИРОДЕ</a:t>
          </a:r>
          <a:endParaRPr lang="sr-Latn-CS" dirty="0"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a:endParaRPr>
        </a:p>
      </dgm:t>
    </dgm:pt>
    <dgm:pt modelId="{FAB06441-23B1-457D-A9E9-3E72B4C33804}" type="parTrans" cxnId="{754F7C19-5C0C-4AD4-A52C-E12773E7B229}">
      <dgm:prSet/>
      <dgm:spPr/>
      <dgm:t>
        <a:bodyPr/>
        <a:lstStyle/>
        <a:p>
          <a:endParaRPr lang="sr-Latn-CS"/>
        </a:p>
      </dgm:t>
    </dgm:pt>
    <dgm:pt modelId="{8536BB37-1C87-4D7E-84EF-8D84A874F520}" type="sibTrans" cxnId="{754F7C19-5C0C-4AD4-A52C-E12773E7B229}">
      <dgm:prSet/>
      <dgm:spPr/>
      <dgm:t>
        <a:bodyPr/>
        <a:lstStyle/>
        <a:p>
          <a:endParaRPr lang="sr-Latn-CS"/>
        </a:p>
      </dgm:t>
    </dgm:pt>
    <dgm:pt modelId="{CDDDB0B7-FEF8-42A6-BA80-D4AF142CD180}">
      <dgm:prSet phldrT="[Text]"/>
      <dgm:spPr>
        <a:solidFill>
          <a:srgbClr val="CC0000"/>
        </a:solidFill>
      </dgm:spPr>
      <dgm:t>
        <a:bodyPr/>
        <a:lstStyle/>
        <a:p>
          <a:r>
            <a:rPr lang="sr-Cyrl-CS" dirty="0" smtClean="0">
              <a:solidFill>
                <a:srgbClr val="FFFFCC"/>
              </a:solidFill>
            </a:rPr>
            <a:t>Хероји исхране</a:t>
          </a:r>
        </a:p>
        <a:p>
          <a:r>
            <a:rPr lang="sr-Cyrl-CS" dirty="0" smtClean="0">
              <a:solidFill>
                <a:srgbClr val="FFFFCC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 СРПСКИ ЈЕЗИК</a:t>
          </a:r>
          <a:endParaRPr lang="sr-Latn-CS" dirty="0">
            <a:solidFill>
              <a:srgbClr val="FFFFCC"/>
            </a:solidFill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1513CF9D-E467-4A38-9E34-A017285FE4AF}" type="parTrans" cxnId="{089D28E9-1F93-446B-9DE0-1C3CF102492D}">
      <dgm:prSet/>
      <dgm:spPr/>
      <dgm:t>
        <a:bodyPr/>
        <a:lstStyle/>
        <a:p>
          <a:endParaRPr lang="sr-Latn-CS"/>
        </a:p>
      </dgm:t>
    </dgm:pt>
    <dgm:pt modelId="{3A2ED06A-4895-4B1D-95C9-13F3A657AC60}" type="sibTrans" cxnId="{089D28E9-1F93-446B-9DE0-1C3CF102492D}">
      <dgm:prSet/>
      <dgm:spPr/>
      <dgm:t>
        <a:bodyPr/>
        <a:lstStyle/>
        <a:p>
          <a:endParaRPr lang="sr-Latn-CS"/>
        </a:p>
      </dgm:t>
    </dgm:pt>
    <dgm:pt modelId="{70A4FE87-BCE8-4CA9-B766-8D37520DEC21}">
      <dgm:prSet phldrT="[Text]"/>
      <dgm:spPr>
        <a:solidFill>
          <a:srgbClr val="FF9900"/>
        </a:solidFill>
      </dgm:spPr>
      <dgm:t>
        <a:bodyPr/>
        <a:lstStyle/>
        <a:p>
          <a:r>
            <a:rPr lang="sr-Cyrl-CS" dirty="0" smtClean="0">
              <a:solidFill>
                <a:srgbClr val="CC3300"/>
              </a:solidFill>
            </a:rPr>
            <a:t>Лутке које живот значе </a:t>
          </a:r>
        </a:p>
        <a:p>
          <a:r>
            <a:rPr lang="sr-Cyrl-CS" dirty="0" smtClean="0">
              <a:solidFill>
                <a:srgbClr val="CC3300"/>
              </a:solidFill>
              <a:effectLst>
                <a:innerShdw blurRad="114300">
                  <a:prstClr val="black"/>
                </a:innerShdw>
              </a:effectLst>
            </a:rPr>
            <a:t>ЛИКОВНА КУЛТУРА</a:t>
          </a:r>
          <a:endParaRPr lang="sr-Latn-CS" dirty="0">
            <a:solidFill>
              <a:srgbClr val="CC3300"/>
            </a:solidFill>
            <a:effectLst>
              <a:innerShdw blurRad="114300">
                <a:prstClr val="black"/>
              </a:innerShdw>
            </a:effectLst>
          </a:endParaRPr>
        </a:p>
      </dgm:t>
    </dgm:pt>
    <dgm:pt modelId="{F586274E-D230-4461-A797-AB232E3E51BB}" type="parTrans" cxnId="{2FD78498-BD1E-44E8-B2D8-B1C3B24C047C}">
      <dgm:prSet/>
      <dgm:spPr/>
      <dgm:t>
        <a:bodyPr/>
        <a:lstStyle/>
        <a:p>
          <a:endParaRPr lang="sr-Latn-CS"/>
        </a:p>
      </dgm:t>
    </dgm:pt>
    <dgm:pt modelId="{D26FF73E-8913-4D8A-A976-38E468BE524E}" type="sibTrans" cxnId="{2FD78498-BD1E-44E8-B2D8-B1C3B24C047C}">
      <dgm:prSet/>
      <dgm:spPr/>
      <dgm:t>
        <a:bodyPr/>
        <a:lstStyle/>
        <a:p>
          <a:endParaRPr lang="sr-Latn-CS"/>
        </a:p>
      </dgm:t>
    </dgm:pt>
    <dgm:pt modelId="{71F37FEC-F72B-416D-A857-C05F069FE4EC}">
      <dgm:prSet phldrT="[Text]"/>
      <dgm:spPr>
        <a:solidFill>
          <a:srgbClr val="99CCFF"/>
        </a:solidFill>
      </dgm:spPr>
      <dgm:t>
        <a:bodyPr/>
        <a:lstStyle/>
        <a:p>
          <a:r>
            <a:rPr lang="sr-Cyrl-CS" dirty="0" smtClean="0">
              <a:solidFill>
                <a:schemeClr val="accent3">
                  <a:lumMod val="75000"/>
                </a:schemeClr>
              </a:solidFill>
            </a:rPr>
            <a:t>Храна за душу</a:t>
          </a:r>
        </a:p>
        <a:p>
          <a:r>
            <a:rPr lang="sr-Cyrl-CS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sr-Cyrl-CS" dirty="0" smtClean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rPr>
            <a:t>ВЕРСКА НАСТАВА</a:t>
          </a:r>
          <a:endParaRPr lang="sr-Latn-CS" dirty="0">
            <a:solidFill>
              <a:schemeClr val="accent2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a:endParaRPr>
        </a:p>
      </dgm:t>
    </dgm:pt>
    <dgm:pt modelId="{DD41A41A-1713-4FB8-9BEE-3277CA8D50D5}" type="parTrans" cxnId="{F84CA44A-CDC4-4EE3-91A3-10FB9C5C66F3}">
      <dgm:prSet/>
      <dgm:spPr/>
      <dgm:t>
        <a:bodyPr/>
        <a:lstStyle/>
        <a:p>
          <a:endParaRPr lang="sr-Latn-CS"/>
        </a:p>
      </dgm:t>
    </dgm:pt>
    <dgm:pt modelId="{44937C6E-F34F-41EB-9DC3-AC3E3D02A7C9}" type="sibTrans" cxnId="{F84CA44A-CDC4-4EE3-91A3-10FB9C5C66F3}">
      <dgm:prSet/>
      <dgm:spPr/>
      <dgm:t>
        <a:bodyPr/>
        <a:lstStyle/>
        <a:p>
          <a:endParaRPr lang="sr-Latn-CS"/>
        </a:p>
      </dgm:t>
    </dgm:pt>
    <dgm:pt modelId="{CE3FBD3C-3CB8-4ED3-9961-F20ED9045561}" type="pres">
      <dgm:prSet presAssocID="{5604E2E0-E8FD-4EB6-AD7F-5E208BB308F6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62B27A-4DE4-44BC-AA70-5A36F0BC58D7}" type="pres">
      <dgm:prSet presAssocID="{5604E2E0-E8FD-4EB6-AD7F-5E208BB308F6}" presName="triangle1" presStyleLbl="node1" presStyleIdx="0" presStyleCnt="4" custLinFactNeighborX="812">
        <dgm:presLayoutVars>
          <dgm:bulletEnabled val="1"/>
        </dgm:presLayoutVars>
      </dgm:prSet>
      <dgm:spPr/>
      <dgm:t>
        <a:bodyPr/>
        <a:lstStyle/>
        <a:p>
          <a:endParaRPr lang="sr-Latn-CS"/>
        </a:p>
      </dgm:t>
    </dgm:pt>
    <dgm:pt modelId="{D3EDD3FE-0439-4372-8405-B55669CA1DC0}" type="pres">
      <dgm:prSet presAssocID="{5604E2E0-E8FD-4EB6-AD7F-5E208BB308F6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4AC87A-D5CF-444A-8A33-5066A05B36C0}" type="pres">
      <dgm:prSet presAssocID="{5604E2E0-E8FD-4EB6-AD7F-5E208BB308F6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sr-Latn-CS"/>
        </a:p>
      </dgm:t>
    </dgm:pt>
    <dgm:pt modelId="{1C53BE48-96F9-4D5C-BB1A-ED76F97104B7}" type="pres">
      <dgm:prSet presAssocID="{5604E2E0-E8FD-4EB6-AD7F-5E208BB308F6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D78498-BD1E-44E8-B2D8-B1C3B24C047C}" srcId="{5604E2E0-E8FD-4EB6-AD7F-5E208BB308F6}" destId="{70A4FE87-BCE8-4CA9-B766-8D37520DEC21}" srcOrd="3" destOrd="0" parTransId="{F586274E-D230-4461-A797-AB232E3E51BB}" sibTransId="{D26FF73E-8913-4D8A-A976-38E468BE524E}"/>
    <dgm:cxn modelId="{99EFA916-6197-43F3-BE5B-0A59BC0B2811}" type="presOf" srcId="{70A4FE87-BCE8-4CA9-B766-8D37520DEC21}" destId="{1C53BE48-96F9-4D5C-BB1A-ED76F97104B7}" srcOrd="0" destOrd="0" presId="urn:microsoft.com/office/officeart/2005/8/layout/pyramid4"/>
    <dgm:cxn modelId="{089D28E9-1F93-446B-9DE0-1C3CF102492D}" srcId="{5604E2E0-E8FD-4EB6-AD7F-5E208BB308F6}" destId="{CDDDB0B7-FEF8-42A6-BA80-D4AF142CD180}" srcOrd="1" destOrd="0" parTransId="{1513CF9D-E467-4A38-9E34-A017285FE4AF}" sibTransId="{3A2ED06A-4895-4B1D-95C9-13F3A657AC60}"/>
    <dgm:cxn modelId="{439B0002-C9DC-40EC-B9FF-3ACA28B07E0B}" type="presOf" srcId="{CDDDB0B7-FEF8-42A6-BA80-D4AF142CD180}" destId="{D3EDD3FE-0439-4372-8405-B55669CA1DC0}" srcOrd="0" destOrd="0" presId="urn:microsoft.com/office/officeart/2005/8/layout/pyramid4"/>
    <dgm:cxn modelId="{CE5D583F-CFCA-42B6-BD21-11E8634C78C6}" type="presOf" srcId="{9CCE57D4-6341-4520-A777-5A891F37097A}" destId="{A962B27A-4DE4-44BC-AA70-5A36F0BC58D7}" srcOrd="0" destOrd="0" presId="urn:microsoft.com/office/officeart/2005/8/layout/pyramid4"/>
    <dgm:cxn modelId="{F84CA44A-CDC4-4EE3-91A3-10FB9C5C66F3}" srcId="{5604E2E0-E8FD-4EB6-AD7F-5E208BB308F6}" destId="{71F37FEC-F72B-416D-A857-C05F069FE4EC}" srcOrd="2" destOrd="0" parTransId="{DD41A41A-1713-4FB8-9BEE-3277CA8D50D5}" sibTransId="{44937C6E-F34F-41EB-9DC3-AC3E3D02A7C9}"/>
    <dgm:cxn modelId="{754F7C19-5C0C-4AD4-A52C-E12773E7B229}" srcId="{5604E2E0-E8FD-4EB6-AD7F-5E208BB308F6}" destId="{9CCE57D4-6341-4520-A777-5A891F37097A}" srcOrd="0" destOrd="0" parTransId="{FAB06441-23B1-457D-A9E9-3E72B4C33804}" sibTransId="{8536BB37-1C87-4D7E-84EF-8D84A874F520}"/>
    <dgm:cxn modelId="{7383ECC8-DA1E-43CC-A44C-9A94EA3D3B53}" type="presOf" srcId="{71F37FEC-F72B-416D-A857-C05F069FE4EC}" destId="{DE4AC87A-D5CF-444A-8A33-5066A05B36C0}" srcOrd="0" destOrd="0" presId="urn:microsoft.com/office/officeart/2005/8/layout/pyramid4"/>
    <dgm:cxn modelId="{61439677-F44D-4AFE-829E-3EA489BD1445}" type="presOf" srcId="{5604E2E0-E8FD-4EB6-AD7F-5E208BB308F6}" destId="{CE3FBD3C-3CB8-4ED3-9961-F20ED9045561}" srcOrd="0" destOrd="0" presId="urn:microsoft.com/office/officeart/2005/8/layout/pyramid4"/>
    <dgm:cxn modelId="{BA8A7143-92E5-4BC0-9F41-E075E1F6EB24}" type="presParOf" srcId="{CE3FBD3C-3CB8-4ED3-9961-F20ED9045561}" destId="{A962B27A-4DE4-44BC-AA70-5A36F0BC58D7}" srcOrd="0" destOrd="0" presId="urn:microsoft.com/office/officeart/2005/8/layout/pyramid4"/>
    <dgm:cxn modelId="{8F217B70-E8ED-48A5-A771-238909A20153}" type="presParOf" srcId="{CE3FBD3C-3CB8-4ED3-9961-F20ED9045561}" destId="{D3EDD3FE-0439-4372-8405-B55669CA1DC0}" srcOrd="1" destOrd="0" presId="urn:microsoft.com/office/officeart/2005/8/layout/pyramid4"/>
    <dgm:cxn modelId="{760D12F1-277A-4CC9-B09A-F2DDB553831B}" type="presParOf" srcId="{CE3FBD3C-3CB8-4ED3-9961-F20ED9045561}" destId="{DE4AC87A-D5CF-444A-8A33-5066A05B36C0}" srcOrd="2" destOrd="0" presId="urn:microsoft.com/office/officeart/2005/8/layout/pyramid4"/>
    <dgm:cxn modelId="{7FA8EB83-BF7C-4CC5-86E3-881FF0483E70}" type="presParOf" srcId="{CE3FBD3C-3CB8-4ED3-9961-F20ED9045561}" destId="{1C53BE48-96F9-4D5C-BB1A-ED76F97104B7}" srcOrd="3" destOrd="0" presId="urn:microsoft.com/office/officeart/2005/8/layout/pyramid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05A9F37-8D39-4BBB-9E84-065037EAC1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4130E-AC6F-4C2C-A25E-D2EAC4FB6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A96B5-1F4B-4202-9B94-FFE80F57BF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A3E50-49E3-4642-9072-6CAF86A4FE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B74925-FE23-4489-A67F-522075E93E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6D9CB-09C8-4ABC-AEE6-433873978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1D83B-12E5-4700-8FD6-8B111DCD3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355F7-7D3F-46EE-842F-14EEB444F8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4B44D-3C69-426C-9040-4E4E90BF5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042C6-15B5-4801-B945-02B98898C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CB8AF-E975-488B-9260-C00DEDE15B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4EF947A-FF5E-49EB-9806-5DADC066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newsflash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PowerPoint_Presentation1.pptx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12" Type="http://schemas.openxmlformats.org/officeDocument/2006/relationships/package" Target="../embeddings/Microsoft_Office_PowerPoint_Presentation5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QuickStyle" Target="../diagrams/quickStyle1.xml"/><Relationship Id="rId11" Type="http://schemas.openxmlformats.org/officeDocument/2006/relationships/package" Target="../embeddings/Microsoft_Office_PowerPoint_Presentation4.pptx"/><Relationship Id="rId5" Type="http://schemas.openxmlformats.org/officeDocument/2006/relationships/diagramLayout" Target="../diagrams/layout1.xml"/><Relationship Id="rId10" Type="http://schemas.openxmlformats.org/officeDocument/2006/relationships/package" Target="../embeddings/Microsoft_Office_PowerPoint_Presentation3.pptx"/><Relationship Id="rId4" Type="http://schemas.openxmlformats.org/officeDocument/2006/relationships/diagramData" Target="../diagrams/data1.xml"/><Relationship Id="rId9" Type="http://schemas.openxmlformats.org/officeDocument/2006/relationships/package" Target="../embeddings/Microsoft_Office_PowerPoint_Presentation2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>
                <a:solidFill>
                  <a:srgbClr val="663300"/>
                </a:solidFill>
              </a:rPr>
              <a:t>Аутори</a:t>
            </a:r>
            <a:r>
              <a:rPr lang="sr-Latn-CS" b="1" dirty="0">
                <a:solidFill>
                  <a:srgbClr val="663300"/>
                </a:solidFill>
              </a:rPr>
              <a:t>:</a:t>
            </a:r>
            <a:endParaRPr lang="sr-Cyrl-CS" b="1" dirty="0">
              <a:solidFill>
                <a:srgbClr val="663300"/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>
              <a:solidFill>
                <a:srgbClr val="663300"/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>
              <a:solidFill>
                <a:srgbClr val="663300"/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>
              <a:solidFill>
                <a:srgbClr val="663300"/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>
                <a:solidFill>
                  <a:srgbClr val="663300"/>
                </a:solidFill>
              </a:rPr>
              <a:t>Наставни предмет</a:t>
            </a:r>
            <a:r>
              <a:rPr lang="en-US" b="1" dirty="0">
                <a:solidFill>
                  <a:srgbClr val="663300"/>
                </a:solidFill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>
              <a:solidFill>
                <a:srgbClr val="663300"/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>
              <a:solidFill>
                <a:srgbClr val="663300"/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>
                <a:solidFill>
                  <a:srgbClr val="663300"/>
                </a:solidFill>
              </a:rPr>
              <a:t>Тема</a:t>
            </a:r>
            <a:r>
              <a:rPr lang="en-US" b="1" dirty="0">
                <a:solidFill>
                  <a:srgbClr val="663300"/>
                </a:solidFill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>
              <a:solidFill>
                <a:srgbClr val="663300"/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>
              <a:solidFill>
                <a:srgbClr val="663300"/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>
                <a:solidFill>
                  <a:srgbClr val="663300"/>
                </a:solidFill>
              </a:rPr>
              <a:t>Узраст</a:t>
            </a:r>
            <a:r>
              <a:rPr lang="en-US" b="1" dirty="0">
                <a:solidFill>
                  <a:srgbClr val="663300"/>
                </a:solidFill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sz="1600" dirty="0">
                <a:solidFill>
                  <a:srgbClr val="663300"/>
                </a:solidFill>
              </a:rPr>
              <a:t>Нина Димитријевић ОШ”Жарко Зрењанин”  Нови Сад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sz="1600" dirty="0">
                <a:solidFill>
                  <a:srgbClr val="663300"/>
                </a:solidFill>
              </a:rPr>
              <a:t>Љиљана Јовановић ОШ”Жарко Зрењанин” Нови Сад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sz="1600" dirty="0">
                <a:solidFill>
                  <a:srgbClr val="663300"/>
                </a:solidFill>
              </a:rPr>
              <a:t>Александра Спасић ОШ”Жарко Зрењанин” Нови Сад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sr-Cyrl-CS" sz="1600" dirty="0">
              <a:solidFill>
                <a:srgbClr val="6633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>
                <a:solidFill>
                  <a:srgbClr val="663300"/>
                </a:solidFill>
              </a:rPr>
              <a:t>Чувари </a:t>
            </a:r>
            <a:r>
              <a:rPr lang="sr-Cyrl-CS" dirty="0" smtClean="0">
                <a:solidFill>
                  <a:srgbClr val="663300"/>
                </a:solidFill>
              </a:rPr>
              <a:t>природе</a:t>
            </a:r>
            <a:endParaRPr lang="sr-Cyrl-CS" dirty="0">
              <a:solidFill>
                <a:srgbClr val="6633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>
              <a:solidFill>
                <a:srgbClr val="6633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>
              <a:solidFill>
                <a:srgbClr val="6633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>
                <a:solidFill>
                  <a:srgbClr val="663300"/>
                </a:solidFill>
              </a:rPr>
              <a:t>Храна за тело-храна за душу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>
              <a:solidFill>
                <a:srgbClr val="6633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>
              <a:solidFill>
                <a:srgbClr val="6633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>
                <a:solidFill>
                  <a:srgbClr val="663300"/>
                </a:solidFill>
              </a:rPr>
              <a:t>2.разред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000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graphicFrame>
        <p:nvGraphicFramePr>
          <p:cNvPr id="14351" name="Object 15"/>
          <p:cNvGraphicFramePr>
            <a:graphicFrameLocks noChangeAspect="1"/>
          </p:cNvGraphicFramePr>
          <p:nvPr/>
        </p:nvGraphicFramePr>
        <p:xfrm>
          <a:off x="539750" y="5445125"/>
          <a:ext cx="1219200" cy="1152525"/>
        </p:xfrm>
        <a:graphic>
          <a:graphicData uri="http://schemas.openxmlformats.org/presentationml/2006/ole">
            <p:oleObj spid="_x0000_s14351" name="Picture" showAsIcon="1" r:id="rId3" imgW="914400" imgH="714240" progId="Word.Picture.8">
              <p:embed/>
            </p:oleObj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14290"/>
            <a:ext cx="6900882" cy="1143000"/>
          </a:xfrm>
        </p:spPr>
        <p:txBody>
          <a:bodyPr/>
          <a:lstStyle/>
          <a:p>
            <a:r>
              <a:rPr lang="sr-Cyrl-CS" sz="3600" dirty="0" smtClean="0"/>
              <a:t>Храна за тело – храна за душу</a:t>
            </a:r>
            <a:endParaRPr lang="sr-Latn-CS" sz="3600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857224" y="1968480"/>
          <a:ext cx="6834214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Horizontal Scroll 13"/>
          <p:cNvSpPr/>
          <p:nvPr/>
        </p:nvSpPr>
        <p:spPr>
          <a:xfrm>
            <a:off x="4143372" y="1285860"/>
            <a:ext cx="3214710" cy="1214446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lumMod val="90000"/>
                  <a:tint val="66000"/>
                  <a:satMod val="160000"/>
                </a:schemeClr>
              </a:gs>
              <a:gs pos="50000">
                <a:schemeClr val="accent1">
                  <a:lumMod val="90000"/>
                  <a:tint val="44500"/>
                  <a:satMod val="160000"/>
                </a:schemeClr>
              </a:gs>
              <a:gs pos="100000">
                <a:schemeClr val="accent1">
                  <a:lumMod val="9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>
                <a:solidFill>
                  <a:schemeClr val="accent3">
                    <a:lumMod val="50000"/>
                  </a:schemeClr>
                </a:solidFill>
              </a:rPr>
              <a:t>ПРОЈЕКТНА НАСТАВА</a:t>
            </a:r>
          </a:p>
          <a:p>
            <a:pPr algn="ctr"/>
            <a:r>
              <a:rPr lang="sr-Cyrl-CS" dirty="0" smtClean="0">
                <a:solidFill>
                  <a:schemeClr val="accent3">
                    <a:lumMod val="50000"/>
                  </a:schemeClr>
                </a:solidFill>
              </a:rPr>
              <a:t> здрава храна</a:t>
            </a:r>
            <a:endParaRPr lang="sr-Latn-CS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0" name="Object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214942" y="5143512"/>
          <a:ext cx="571504" cy="1071570"/>
        </p:xfrm>
        <a:graphic>
          <a:graphicData uri="http://schemas.openxmlformats.org/presentationml/2006/ole">
            <p:oleObj spid="_x0000_s27657" name="Presentation" showAsIcon="1" r:id="rId8" imgW="380880" imgH="714240" progId="PowerPoint.Show.12">
              <p:embed/>
            </p:oleObj>
          </a:graphicData>
        </a:graphic>
      </p:graphicFrame>
      <p:graphicFrame>
        <p:nvGraphicFramePr>
          <p:cNvPr id="13" name="Object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43438" y="1928802"/>
          <a:ext cx="428628" cy="803678"/>
        </p:xfrm>
        <a:graphic>
          <a:graphicData uri="http://schemas.openxmlformats.org/presentationml/2006/ole">
            <p:oleObj spid="_x0000_s27658" name="Presentation" showAsIcon="1" r:id="rId9" imgW="380880" imgH="714240" progId="PowerPoint.Show.12">
              <p:embed/>
            </p:oleObj>
          </a:graphicData>
        </a:graphic>
      </p:graphicFrame>
      <p:graphicFrame>
        <p:nvGraphicFramePr>
          <p:cNvPr id="16" name="Object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00496" y="2714620"/>
          <a:ext cx="571504" cy="1071570"/>
        </p:xfrm>
        <a:graphic>
          <a:graphicData uri="http://schemas.openxmlformats.org/presentationml/2006/ole">
            <p:oleObj spid="_x0000_s27659" name="Presentation" showAsIcon="1" r:id="rId10" imgW="380880" imgH="714240" progId="PowerPoint.Show.12">
              <p:embed/>
            </p:oleObj>
          </a:graphicData>
        </a:graphic>
      </p:graphicFrame>
      <p:graphicFrame>
        <p:nvGraphicFramePr>
          <p:cNvPr id="17" name="Object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86050" y="5214950"/>
          <a:ext cx="609604" cy="1143008"/>
        </p:xfrm>
        <a:graphic>
          <a:graphicData uri="http://schemas.openxmlformats.org/presentationml/2006/ole">
            <p:oleObj spid="_x0000_s27660" name="Presentation" showAsIcon="1" r:id="rId11" imgW="380880" imgH="714240" progId="PowerPoint.Show.12">
              <p:embed/>
            </p:oleObj>
          </a:graphicData>
        </a:graphic>
      </p:graphicFrame>
      <p:graphicFrame>
        <p:nvGraphicFramePr>
          <p:cNvPr id="18" name="Object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00496" y="5572140"/>
          <a:ext cx="500066" cy="937624"/>
        </p:xfrm>
        <a:graphic>
          <a:graphicData uri="http://schemas.openxmlformats.org/presentationml/2006/ole">
            <p:oleObj spid="_x0000_s27661" name="Presentation" showAsIcon="1" r:id="rId12" imgW="380880" imgH="714240" progId="PowerPoint.Show.12">
              <p:embed/>
            </p:oleObj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092_slide">
  <a:themeElements>
    <a:clrScheme name="Custom 6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C7E2FA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A9A10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D39B"/>
        </a:lt1>
        <a:dk2>
          <a:srgbClr val="000000"/>
        </a:dk2>
        <a:lt2>
          <a:srgbClr val="B2B2B2"/>
        </a:lt2>
        <a:accent1>
          <a:srgbClr val="D4AA76"/>
        </a:accent1>
        <a:accent2>
          <a:srgbClr val="FFA635"/>
        </a:accent2>
        <a:accent3>
          <a:srgbClr val="FFE6CB"/>
        </a:accent3>
        <a:accent4>
          <a:srgbClr val="000000"/>
        </a:accent4>
        <a:accent5>
          <a:srgbClr val="E6D2BD"/>
        </a:accent5>
        <a:accent6>
          <a:srgbClr val="E7962F"/>
        </a:accent6>
        <a:hlink>
          <a:srgbClr val="CE7100"/>
        </a:hlink>
        <a:folHlink>
          <a:srgbClr val="84694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D39B"/>
        </a:lt1>
        <a:dk2>
          <a:srgbClr val="000000"/>
        </a:dk2>
        <a:lt2>
          <a:srgbClr val="B2B2B2"/>
        </a:lt2>
        <a:accent1>
          <a:srgbClr val="F4875C"/>
        </a:accent1>
        <a:accent2>
          <a:srgbClr val="F3B427"/>
        </a:accent2>
        <a:accent3>
          <a:srgbClr val="FFE6CB"/>
        </a:accent3>
        <a:accent4>
          <a:srgbClr val="000000"/>
        </a:accent4>
        <a:accent5>
          <a:srgbClr val="F8C3B5"/>
        </a:accent5>
        <a:accent6>
          <a:srgbClr val="DCA322"/>
        </a:accent6>
        <a:hlink>
          <a:srgbClr val="C73A00"/>
        </a:hlink>
        <a:folHlink>
          <a:srgbClr val="B36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D39B"/>
        </a:lt1>
        <a:dk2>
          <a:srgbClr val="000000"/>
        </a:dk2>
        <a:lt2>
          <a:srgbClr val="B2B2B2"/>
        </a:lt2>
        <a:accent1>
          <a:srgbClr val="3DD7F5"/>
        </a:accent1>
        <a:accent2>
          <a:srgbClr val="F6A23C"/>
        </a:accent2>
        <a:accent3>
          <a:srgbClr val="FFE6CB"/>
        </a:accent3>
        <a:accent4>
          <a:srgbClr val="000000"/>
        </a:accent4>
        <a:accent5>
          <a:srgbClr val="AFE8F9"/>
        </a:accent5>
        <a:accent6>
          <a:srgbClr val="DF9235"/>
        </a:accent6>
        <a:hlink>
          <a:srgbClr val="3E44A1"/>
        </a:hlink>
        <a:folHlink>
          <a:srgbClr val="A0764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D39B"/>
        </a:lt1>
        <a:dk2>
          <a:srgbClr val="000000"/>
        </a:dk2>
        <a:lt2>
          <a:srgbClr val="B2B2B2"/>
        </a:lt2>
        <a:accent1>
          <a:srgbClr val="ACCC00"/>
        </a:accent1>
        <a:accent2>
          <a:srgbClr val="006ACC"/>
        </a:accent2>
        <a:accent3>
          <a:srgbClr val="FFE6CB"/>
        </a:accent3>
        <a:accent4>
          <a:srgbClr val="000000"/>
        </a:accent4>
        <a:accent5>
          <a:srgbClr val="D2E2AA"/>
        </a:accent5>
        <a:accent6>
          <a:srgbClr val="005FB9"/>
        </a:accent6>
        <a:hlink>
          <a:srgbClr val="A07640"/>
        </a:hlink>
        <a:folHlink>
          <a:srgbClr val="A040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4AA76"/>
        </a:accent1>
        <a:accent2>
          <a:srgbClr val="FFA635"/>
        </a:accent2>
        <a:accent3>
          <a:srgbClr val="FFFFFF"/>
        </a:accent3>
        <a:accent4>
          <a:srgbClr val="000000"/>
        </a:accent4>
        <a:accent5>
          <a:srgbClr val="E6D2BD"/>
        </a:accent5>
        <a:accent6>
          <a:srgbClr val="E7962F"/>
        </a:accent6>
        <a:hlink>
          <a:srgbClr val="CE7100"/>
        </a:hlink>
        <a:folHlink>
          <a:srgbClr val="84694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4875C"/>
        </a:accent1>
        <a:accent2>
          <a:srgbClr val="F3B427"/>
        </a:accent2>
        <a:accent3>
          <a:srgbClr val="FFFFFF"/>
        </a:accent3>
        <a:accent4>
          <a:srgbClr val="000000"/>
        </a:accent4>
        <a:accent5>
          <a:srgbClr val="F8C3B5"/>
        </a:accent5>
        <a:accent6>
          <a:srgbClr val="DCA322"/>
        </a:accent6>
        <a:hlink>
          <a:srgbClr val="C73A00"/>
        </a:hlink>
        <a:folHlink>
          <a:srgbClr val="B36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DD7F5"/>
        </a:accent1>
        <a:accent2>
          <a:srgbClr val="F6A23C"/>
        </a:accent2>
        <a:accent3>
          <a:srgbClr val="FFFFFF"/>
        </a:accent3>
        <a:accent4>
          <a:srgbClr val="000000"/>
        </a:accent4>
        <a:accent5>
          <a:srgbClr val="AFE8F9"/>
        </a:accent5>
        <a:accent6>
          <a:srgbClr val="DF9235"/>
        </a:accent6>
        <a:hlink>
          <a:srgbClr val="3E44A1"/>
        </a:hlink>
        <a:folHlink>
          <a:srgbClr val="A0764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CCC00"/>
        </a:accent1>
        <a:accent2>
          <a:srgbClr val="006ACC"/>
        </a:accent2>
        <a:accent3>
          <a:srgbClr val="FFFFFF"/>
        </a:accent3>
        <a:accent4>
          <a:srgbClr val="000000"/>
        </a:accent4>
        <a:accent5>
          <a:srgbClr val="D2E2AA"/>
        </a:accent5>
        <a:accent6>
          <a:srgbClr val="005FB9"/>
        </a:accent6>
        <a:hlink>
          <a:srgbClr val="A07640"/>
        </a:hlink>
        <a:folHlink>
          <a:srgbClr val="A040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0092_slide</Template>
  <TotalTime>2346</TotalTime>
  <Words>87</Words>
  <Application>Microsoft PowerPoint</Application>
  <PresentationFormat>On-screen Show (4:3)</PresentationFormat>
  <Paragraphs>36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0092_slide</vt:lpstr>
      <vt:lpstr>Picture</vt:lpstr>
      <vt:lpstr>Presentation</vt:lpstr>
      <vt:lpstr>Microsoft Office PowerPoint Presentation</vt:lpstr>
      <vt:lpstr>Slide 1</vt:lpstr>
      <vt:lpstr>Храна за тело – храна за душу</vt:lpstr>
    </vt:vector>
  </TitlesOfParts>
  <Manager/>
  <Company>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Milos M.</dc:creator>
  <cp:keywords/>
  <dc:description/>
  <cp:lastModifiedBy>Sandra Spasic</cp:lastModifiedBy>
  <cp:revision>235</cp:revision>
  <cp:lastPrinted>1601-01-01T00:00:00Z</cp:lastPrinted>
  <dcterms:created xsi:type="dcterms:W3CDTF">2005-03-02T08:24:37Z</dcterms:created>
  <dcterms:modified xsi:type="dcterms:W3CDTF">2009-01-15T17:30:22Z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