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33300"/>
    <a:srgbClr val="FFFF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1341438"/>
            <a:ext cx="7634287" cy="46085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0E9D7A2-19B5-4BFC-9221-780A117B28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F3C13-0226-4545-8FAB-29B4F9040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C031C-869B-499E-9828-C8DE8DD6F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C780B-00F5-4B61-977D-F16BFD24E8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D7D46-CA5E-4964-B85A-3994A2A521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D8CAB-9102-4508-AD3E-44AFF595A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C6156-9A70-4596-B410-DAA8AB3D53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2ABCB-2D38-45E5-ABBD-1AC26DA8DE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32420-3C09-4728-8015-4D7DD0F8FC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1CDE6-7FBA-454F-B07A-2159F54925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5865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5865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39FE3-7A47-480F-9E12-E44C927B87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125538"/>
            <a:ext cx="74993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8B25102-6248-4EA1-8C03-1CFA8CFAF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260350"/>
            <a:ext cx="503238" cy="744538"/>
          </a:xfrm>
          <a:noFill/>
        </p:spPr>
      </p:pic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sr-Cyrl-CS" sz="2800" dirty="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Аутори</a:t>
            </a:r>
            <a:r>
              <a:rPr lang="sr-Latn-CS" b="1"/>
              <a:t>:</a:t>
            </a: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Наставни предмет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Рад: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Тема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Узраст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 smtClean="0"/>
              <a:t>Јелена Пантић,Београд,ОШ Иво Андрић,        Сања Димић, Београд,ОШ Иво Андрић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</a:pPr>
            <a:r>
              <a:rPr lang="sr-Cyrl-CS" dirty="0" smtClean="0"/>
              <a:t>      Драгана Стевановић,Београд, ОШ Иво Андрић</a:t>
            </a:r>
            <a:endParaRPr lang="sr-Cyrl-C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RS" dirty="0" smtClean="0"/>
              <a:t>Чувари природе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 smtClean="0"/>
              <a:t>Рециклажа</a:t>
            </a:r>
            <a:endParaRPr lang="sr-Cyrl-CS" dirty="0"/>
          </a:p>
          <a:p>
            <a:pPr marL="342900" indent="-342900" eaLnBrk="1" hangingPunct="1">
              <a:spcBef>
                <a:spcPct val="20000"/>
              </a:spcBef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RS" dirty="0" smtClean="0"/>
              <a:t>Функционално знање</a:t>
            </a:r>
            <a:endParaRPr lang="sr-Cyrl-CS" dirty="0" smtClean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 smtClean="0"/>
              <a:t>Први и други разред</a:t>
            </a:r>
            <a:endParaRPr lang="sr-Cyrl-CS" dirty="0"/>
          </a:p>
        </p:txBody>
      </p:sp>
      <p:sp>
        <p:nvSpPr>
          <p:cNvPr id="1031" name="AutoShape 10"/>
          <p:cNvSpPr>
            <a:spLocks noChangeArrowheads="1"/>
          </p:cNvSpPr>
          <p:nvPr/>
        </p:nvSpPr>
        <p:spPr bwMode="auto">
          <a:xfrm>
            <a:off x="2124075" y="5516563"/>
            <a:ext cx="1655763" cy="935037"/>
          </a:xfrm>
          <a:prstGeom prst="wedgeRoundRectCallout">
            <a:avLst>
              <a:gd name="adj1" fmla="val -74352"/>
              <a:gd name="adj2" fmla="val -26060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sp>
        <p:nvSpPr>
          <p:cNvPr id="1032" name="Rectangle 17"/>
          <p:cNvSpPr>
            <a:spLocks noChangeArrowheads="1"/>
          </p:cNvSpPr>
          <p:nvPr/>
        </p:nvSpPr>
        <p:spPr bwMode="auto">
          <a:xfrm>
            <a:off x="6732588" y="6453188"/>
            <a:ext cx="2411412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sr-Cyrl-CS" sz="1600" dirty="0">
                <a:latin typeface="Arial Black" pitchFamily="34" charset="0"/>
              </a:rPr>
              <a:t>Креативна школа 2012/13.</a:t>
            </a:r>
            <a:endParaRPr lang="en-US" sz="1600" dirty="0">
              <a:latin typeface="Arial Black" pitchFamily="34" charset="0"/>
            </a:endParaRPr>
          </a:p>
        </p:txBody>
      </p:sp>
      <p:graphicFrame>
        <p:nvGraphicFramePr>
          <p:cNvPr id="1026" name="Object 18"/>
          <p:cNvGraphicFramePr>
            <a:graphicFrameLocks noChangeAspect="1"/>
          </p:cNvGraphicFramePr>
          <p:nvPr/>
        </p:nvGraphicFramePr>
        <p:xfrm>
          <a:off x="468313" y="5424488"/>
          <a:ext cx="1836737" cy="1433512"/>
        </p:xfrm>
        <a:graphic>
          <a:graphicData uri="http://schemas.openxmlformats.org/presentationml/2006/ole">
            <p:oleObj spid="_x0000_s1026" name="Document" showAsIcon="1" r:id="rId4" imgW="914400" imgH="71424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CS" dirty="0" smtClean="0"/>
              <a:t>Еколошке поруке ученика</a:t>
            </a:r>
            <a:endParaRPr lang="en-US" dirty="0" smtClean="0"/>
          </a:p>
        </p:txBody>
      </p:sp>
      <p:pic>
        <p:nvPicPr>
          <p:cNvPr id="7" name="Picture 6" descr="SAM_2386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472" y="1071546"/>
            <a:ext cx="3786214" cy="2357454"/>
          </a:xfrm>
          <a:prstGeom prst="rect">
            <a:avLst/>
          </a:prstGeom>
        </p:spPr>
      </p:pic>
      <p:pic>
        <p:nvPicPr>
          <p:cNvPr id="8" name="Picture 7" descr="SAM_239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2066" y="1071546"/>
            <a:ext cx="3571868" cy="2357454"/>
          </a:xfrm>
          <a:prstGeom prst="rect">
            <a:avLst/>
          </a:prstGeom>
        </p:spPr>
      </p:pic>
      <p:pic>
        <p:nvPicPr>
          <p:cNvPr id="9" name="Picture 8" descr="SAM_239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472" y="3643314"/>
            <a:ext cx="3786214" cy="2514605"/>
          </a:xfrm>
          <a:prstGeom prst="rect">
            <a:avLst/>
          </a:prstGeom>
        </p:spPr>
      </p:pic>
      <p:pic>
        <p:nvPicPr>
          <p:cNvPr id="10" name="Picture 9" descr="SAM_2395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72067" y="3643314"/>
            <a:ext cx="3571900" cy="2443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Ђаци рециклирају</a:t>
            </a:r>
            <a:endParaRPr lang="en-US" dirty="0" smtClean="0"/>
          </a:p>
        </p:txBody>
      </p:sp>
      <p:pic>
        <p:nvPicPr>
          <p:cNvPr id="5" name="Picture 4" descr="SAM_2377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43174" y="1214422"/>
            <a:ext cx="4000528" cy="2571768"/>
          </a:xfrm>
          <a:prstGeom prst="rect">
            <a:avLst/>
          </a:prstGeom>
        </p:spPr>
      </p:pic>
      <p:pic>
        <p:nvPicPr>
          <p:cNvPr id="6" name="Picture 5" descr="SAM_2385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3174" y="4000504"/>
            <a:ext cx="4000528" cy="22717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РЕЦИКЛАЖА НИЈЕ ГЊАВАЖА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450" y="714356"/>
            <a:ext cx="7499350" cy="5411807"/>
          </a:xfrm>
        </p:spPr>
        <p:txBody>
          <a:bodyPr/>
          <a:lstStyle/>
          <a:p>
            <a:pPr>
              <a:buNone/>
            </a:pPr>
            <a:r>
              <a:rPr lang="ru-RU" sz="800" dirty="0" smtClean="0"/>
              <a:t> </a:t>
            </a:r>
            <a:endParaRPr lang="en-US" sz="800" dirty="0" smtClean="0"/>
          </a:p>
          <a:p>
            <a:pPr>
              <a:buNone/>
            </a:pPr>
            <a:r>
              <a:rPr lang="ru-RU" sz="900" dirty="0" smtClean="0"/>
              <a:t>Школско двориште . Деца се играју за време великог одмора и једу ужину.Звонило је, почиње час. Деца бацају смеће и одлазе.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 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Долази Лименко (дечак обмотан алу-фолијама). Сакупља побацане конзерве, флашице, кесе и кутије у улазу у школу. 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Око њега се окупљају деца .                                                                                    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 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ЛИМЕНКО</a:t>
            </a:r>
            <a:r>
              <a:rPr lang="ru-RU" sz="900" dirty="0" smtClean="0"/>
              <a:t>: Здраво децо. Ја сам Лименко . Долазим са Лимене планете.  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                        Довезао сам се на Земљу рециклираним свемирским бродом.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                        Паркиран је ту, иза ваше школе. Видео сам како бацате смеће 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                        по дворишту, па сам решио да вам мало помогнем.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САША: </a:t>
            </a:r>
            <a:r>
              <a:rPr lang="ru-RU" sz="900" dirty="0" smtClean="0"/>
              <a:t>Ти дам нам помогнеш? Како? Нама не треба помоћ!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ЛИМЕНКО</a:t>
            </a:r>
            <a:r>
              <a:rPr lang="ru-RU" sz="900" dirty="0" smtClean="0"/>
              <a:t>: Није да се сада правим важан, али ја о смећу знам све.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</a:t>
            </a:r>
            <a:r>
              <a:rPr lang="ru-RU" sz="900" b="1" dirty="0" smtClean="0"/>
              <a:t> МАРКО:</a:t>
            </a:r>
            <a:r>
              <a:rPr lang="ru-RU" sz="900" dirty="0" smtClean="0"/>
              <a:t> Их, зна све о смећу! Коме је смеће потребно? Па, смеће је смеће?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МАЈА</a:t>
            </a:r>
            <a:r>
              <a:rPr lang="ru-RU" sz="900" dirty="0" smtClean="0"/>
              <a:t>: Чекајте! Лименко нам је добродошао. На великом одмору нико од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              нас није бринуо о чистоћи.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 АНА :</a:t>
            </a:r>
            <a:r>
              <a:rPr lang="ru-RU" sz="900" dirty="0" smtClean="0"/>
              <a:t> Ја желим да ме Лименко научи да бринем о чистоћи.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МАРКО</a:t>
            </a:r>
            <a:r>
              <a:rPr lang="ru-RU" sz="900" dirty="0" smtClean="0"/>
              <a:t>: Неки дечаци из школе кажу да је главна фаца онај ко сме да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                   поломи канте за смеће.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ЛИМЕНКО</a:t>
            </a:r>
            <a:r>
              <a:rPr lang="ru-RU" sz="900" dirty="0" smtClean="0"/>
              <a:t>: А да ли ти мислиш да се тако пшостаје главна фаца?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МАРКО</a:t>
            </a:r>
            <a:r>
              <a:rPr lang="ru-RU" sz="900" dirty="0" smtClean="0"/>
              <a:t>: Па, ваљда не... Али, они ми кажу да сам кукавица ако нећу да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                  запалим контејнер...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ЛИМЕНКО:</a:t>
            </a:r>
            <a:r>
              <a:rPr lang="ru-RU" sz="900" dirty="0" smtClean="0"/>
              <a:t> А да ли ти мислиш да си кукавица?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МАРКО:  </a:t>
            </a:r>
            <a:r>
              <a:rPr lang="ru-RU" sz="900" dirty="0" smtClean="0"/>
              <a:t>Ни сам не знам шта да мислим...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САША</a:t>
            </a:r>
            <a:r>
              <a:rPr lang="ru-RU" sz="900" dirty="0" smtClean="0"/>
              <a:t>: И они кажу да никада не можемо да им будемо другари...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ЛИМЕНКО</a:t>
            </a:r>
            <a:r>
              <a:rPr lang="ru-RU" sz="900" dirty="0" smtClean="0"/>
              <a:t>: А да ли ви желите да имате такве другаре?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АНА</a:t>
            </a:r>
            <a:r>
              <a:rPr lang="ru-RU" sz="900" dirty="0" smtClean="0"/>
              <a:t>: Их, ко још жели да му таква деца буду другари! Ја сигурно НЕ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            (обраћа се деци у публици): А да ли ви желите да се дружите са неким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             ко ради лоше ствари? (публика одговара)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             Ето, видиш!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 </a:t>
            </a:r>
            <a:r>
              <a:rPr lang="ru-RU" sz="900" b="1" dirty="0" smtClean="0"/>
              <a:t>САЊА</a:t>
            </a:r>
            <a:r>
              <a:rPr lang="ru-RU" sz="900" dirty="0" smtClean="0"/>
              <a:t>: Лименко како је на твојој планети?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-</a:t>
            </a:r>
            <a:r>
              <a:rPr lang="ru-RU" sz="900" b="1" dirty="0" smtClean="0"/>
              <a:t> ЛИМЕНКО</a:t>
            </a:r>
            <a:r>
              <a:rPr lang="ru-RU" sz="900" dirty="0" smtClean="0"/>
              <a:t>: На мојој планети је све чисто! Сунце нежно милује, бистри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                         потоци жуборе, радосне су животиње, безбрижна деца, весели </a:t>
            </a:r>
            <a:endParaRPr lang="en-US" sz="900" dirty="0" smtClean="0"/>
          </a:p>
          <a:p>
            <a:pPr>
              <a:buNone/>
            </a:pPr>
            <a:r>
              <a:rPr lang="ru-RU" sz="900" dirty="0" smtClean="0"/>
              <a:t>                          људи. И , НЕМА СМЕЋА ! </a:t>
            </a:r>
            <a:endParaRPr lang="en-US" sz="900" dirty="0" smtClean="0"/>
          </a:p>
          <a:p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357166"/>
            <a:ext cx="7499350" cy="6143668"/>
          </a:xfrm>
        </p:spPr>
        <p:txBody>
          <a:bodyPr/>
          <a:lstStyle/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СВИ: МОЖЕШ ЛИ НАМ ПОМОЋИ ДА И НАША ПЛАНАТА БУДЕ </a:t>
            </a:r>
            <a:endParaRPr lang="en-US" sz="800" dirty="0" smtClean="0"/>
          </a:p>
          <a:p>
            <a:pPr>
              <a:buNone/>
            </a:pPr>
            <a:r>
              <a:rPr lang="ru-RU" sz="800" b="1" dirty="0" smtClean="0"/>
              <a:t>             ЛЕПА КАО ТВОЈА? ШТА ТРЕБА ДА УРАДИМО?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ЛИМЕНКО</a:t>
            </a:r>
            <a:r>
              <a:rPr lang="ru-RU" sz="800" dirty="0" smtClean="0"/>
              <a:t>: Рециклирајмо!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</a:t>
            </a:r>
            <a:r>
              <a:rPr lang="ru-RU" sz="800" b="1" dirty="0" smtClean="0"/>
              <a:t> МАЈА</a:t>
            </a:r>
            <a:r>
              <a:rPr lang="ru-RU" sz="800" dirty="0" smtClean="0"/>
              <a:t>: Како се рециклира?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ЛИМЕНКО</a:t>
            </a:r>
            <a:r>
              <a:rPr lang="ru-RU" sz="800" dirty="0" smtClean="0"/>
              <a:t>: По целом граду се налазе канте за смеће. Када попијем сокић,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          баци флашицу у канту за то предвиђену.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МАРКО</a:t>
            </a:r>
            <a:r>
              <a:rPr lang="ru-RU" sz="800" dirty="0" smtClean="0"/>
              <a:t>: А лименку?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ЛИМЕНКО</a:t>
            </a:r>
            <a:r>
              <a:rPr lang="ru-RU" sz="800" dirty="0" smtClean="0"/>
              <a:t>: Постоје и за лименке посебни контејнери. Попијеш – бациш у 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          њих. Када се напуне, превозе се до места где се прераде и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          направе нове лименке, које се врло брзо нађу у продавницама.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САША</a:t>
            </a:r>
            <a:r>
              <a:rPr lang="ru-RU" sz="800" dirty="0" smtClean="0"/>
              <a:t>: Сада схватам! Нема смећа, град је чист, а искоришћене лименке 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 постају нове. Значи, то је рециклажа.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</a:t>
            </a:r>
            <a:r>
              <a:rPr lang="ru-RU" sz="800" b="1" dirty="0" smtClean="0"/>
              <a:t> МАЈА </a:t>
            </a:r>
            <a:r>
              <a:rPr lang="ru-RU" sz="800" dirty="0" smtClean="0"/>
              <a:t>:  И докле тако?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САЊА</a:t>
            </a:r>
            <a:r>
              <a:rPr lang="ru-RU" sz="800" dirty="0" smtClean="0"/>
              <a:t>: Знам ја! Тако можемо да рециклирамо небројено много пута.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</a:t>
            </a:r>
            <a:r>
              <a:rPr lang="ru-RU" sz="800" b="1" dirty="0" smtClean="0"/>
              <a:t> АНА</a:t>
            </a:r>
            <a:r>
              <a:rPr lang="ru-RU" sz="800" dirty="0" smtClean="0"/>
              <a:t>: Сада сам и ја разумела!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МАРКО</a:t>
            </a:r>
            <a:r>
              <a:rPr lang="ru-RU" sz="800" dirty="0" smtClean="0"/>
              <a:t>: А како ми можемо да рециклирамо?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ЛИМЕНКО</a:t>
            </a:r>
            <a:r>
              <a:rPr lang="ru-RU" sz="800" dirty="0" smtClean="0"/>
              <a:t>: Тако што спојимо лепо и корисно. Поједемо омиљени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           слаткиш, попијемо омиљени напитак и од празне анбалаже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          правимо разне корисне ствари.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</a:t>
            </a:r>
            <a:r>
              <a:rPr lang="ru-RU" sz="800" b="1" dirty="0" smtClean="0"/>
              <a:t> САЊА</a:t>
            </a:r>
            <a:r>
              <a:rPr lang="ru-RU" sz="800" dirty="0" smtClean="0"/>
              <a:t>: Ја ћу од флашице да направим сталак за оловке.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МАРКО</a:t>
            </a:r>
            <a:r>
              <a:rPr lang="ru-RU" sz="800" dirty="0" smtClean="0"/>
              <a:t> : А ја од лименке чашицу за бојице.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</a:t>
            </a:r>
            <a:r>
              <a:rPr lang="ru-RU" sz="800" b="1" dirty="0" smtClean="0"/>
              <a:t> АНА</a:t>
            </a:r>
            <a:r>
              <a:rPr lang="ru-RU" sz="800" dirty="0" smtClean="0"/>
              <a:t>: Од празне кутије направићу орман за луткине хаљине.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МАЈА: </a:t>
            </a:r>
            <a:r>
              <a:rPr lang="ru-RU" sz="800" dirty="0" smtClean="0"/>
              <a:t>Ја ћу од кесице штапића да направим нови шешир за моју лутку.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САША: Д</a:t>
            </a:r>
            <a:r>
              <a:rPr lang="ru-RU" sz="800" dirty="0" smtClean="0"/>
              <a:t>евојчице! Само о луткама причају! Имам идеју! Хајде да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  искористимо ово наше смеће које је Лименко сакупио и направимо 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  музичке инструменте.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СВИ</a:t>
            </a:r>
            <a:r>
              <a:rPr lang="ru-RU" sz="800" dirty="0" smtClean="0"/>
              <a:t>: ХАЈДЕМО!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 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Деца и Лименко седају на под, из џака ваде смеће и праве инструменте. Док деца раде, на сцену излазе: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 </a:t>
            </a:r>
            <a:endParaRPr lang="en-US" sz="800" dirty="0" smtClean="0"/>
          </a:p>
          <a:p>
            <a:pPr>
              <a:buNone/>
            </a:pPr>
            <a:r>
              <a:rPr lang="ru-RU" sz="800" b="1" dirty="0" smtClean="0"/>
              <a:t>- СУНЦЕ</a:t>
            </a:r>
            <a:r>
              <a:rPr lang="ru-RU" sz="800" dirty="0" smtClean="0"/>
              <a:t>: Да нема мене, не би било ни вас. Децо, ако хоћете да Сунце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    блиста, Земља мора бити чиста!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ЛЕПТИР</a:t>
            </a:r>
            <a:r>
              <a:rPr lang="ru-RU" sz="800" dirty="0" smtClean="0"/>
              <a:t>: Да Земља није чиста и здрава, шарени лептирићи не би могли да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      преносе полен из кога се рађа ново цвеће и дрвеће!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 </a:t>
            </a:r>
            <a:r>
              <a:rPr lang="ru-RU" sz="800" b="1" dirty="0" smtClean="0"/>
              <a:t>ПТИЦА</a:t>
            </a:r>
            <a:r>
              <a:rPr lang="ru-RU" sz="800" dirty="0" smtClean="0"/>
              <a:t>: Да нема птица, не би било ни цвркута, ни песме, ни плавог неба!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</a:t>
            </a:r>
            <a:r>
              <a:rPr lang="ru-RU" sz="800" b="1" dirty="0" smtClean="0"/>
              <a:t> ДРВО</a:t>
            </a:r>
            <a:r>
              <a:rPr lang="ru-RU" sz="800" dirty="0" smtClean="0"/>
              <a:t>: Да нема дрвета, не би било птица, а ваздух би био загађен. Дрво не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би могло да пречишћава ваздух, да Земља није чиста.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-</a:t>
            </a:r>
            <a:r>
              <a:rPr lang="ru-RU" sz="800" b="1" dirty="0" smtClean="0"/>
              <a:t> ЦВЕТ:</a:t>
            </a:r>
            <a:r>
              <a:rPr lang="ru-RU" sz="800" dirty="0" smtClean="0"/>
              <a:t> Да Земља није чиста и здрава, моја хаљина не би била тако лепа, а 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               главица миришљава!</a:t>
            </a:r>
            <a:endParaRPr lang="en-US" sz="800" dirty="0" smtClean="0"/>
          </a:p>
          <a:p>
            <a:pPr>
              <a:buNone/>
            </a:pP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Свако дете има по један инструмент, сви су на сценни, заједно певају песмицу и свирају.</a:t>
            </a:r>
            <a:endParaRPr lang="en-US" sz="800" dirty="0" smtClean="0"/>
          </a:p>
          <a:p>
            <a:pPr>
              <a:buNone/>
            </a:pPr>
            <a:r>
              <a:rPr lang="ru-RU" sz="800" dirty="0" smtClean="0"/>
              <a:t> </a:t>
            </a:r>
            <a:endParaRPr lang="en-US" sz="800" dirty="0" smtClean="0"/>
          </a:p>
          <a:p>
            <a:pPr>
              <a:buNone/>
            </a:pP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Рециклажа није гњаважа</a:t>
            </a:r>
            <a:endParaRPr lang="en-US" dirty="0" smtClean="0"/>
          </a:p>
        </p:txBody>
      </p:sp>
      <p:pic>
        <p:nvPicPr>
          <p:cNvPr id="5" name="Content Placeholder 4" descr="SAM_24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1000108"/>
            <a:ext cx="3000396" cy="2152795"/>
          </a:xfrm>
        </p:spPr>
      </p:pic>
      <p:pic>
        <p:nvPicPr>
          <p:cNvPr id="6" name="Picture 5" descr="SAM_24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000108"/>
            <a:ext cx="2847989" cy="2143140"/>
          </a:xfrm>
          <a:prstGeom prst="rect">
            <a:avLst/>
          </a:prstGeom>
        </p:spPr>
      </p:pic>
      <p:pic>
        <p:nvPicPr>
          <p:cNvPr id="7" name="Picture 6" descr="SAM_24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3043" y="3429000"/>
            <a:ext cx="3000396" cy="2300240"/>
          </a:xfrm>
          <a:prstGeom prst="rect">
            <a:avLst/>
          </a:prstGeom>
        </p:spPr>
      </p:pic>
      <p:pic>
        <p:nvPicPr>
          <p:cNvPr id="8" name="Picture 7" descr="SAM_24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7818" y="3429000"/>
            <a:ext cx="2828489" cy="2328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Еколошка химна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142984"/>
            <a:ext cx="7472386" cy="5357850"/>
          </a:xfrm>
          <a:solidFill>
            <a:srgbClr val="00B05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Научисмо ствари важне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нико неће бити фаца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доста нам је бриге лажне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док се смеће свуда баца.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 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Рециклажа није гњаважа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Само нам треба празна амбалажа.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 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Научисмо важне ствари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да је смеће пара вредно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ал</a:t>
            </a:r>
            <a:r>
              <a:rPr lang="en-US" sz="2400" dirty="0" smtClean="0">
                <a:solidFill>
                  <a:srgbClr val="002060"/>
                </a:solidFill>
              </a:rPr>
              <a:t>῾</a:t>
            </a:r>
            <a:r>
              <a:rPr lang="ru-RU" sz="2400" dirty="0" smtClean="0">
                <a:solidFill>
                  <a:srgbClr val="002060"/>
                </a:solidFill>
              </a:rPr>
              <a:t> тек кад се рециклира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деци буде очигледно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  <a:endParaRPr lang="en-US" sz="20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en-US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Notes design template</Template>
  <TotalTime>738</TotalTime>
  <Words>377</Words>
  <Application>Microsoft PowerPoint</Application>
  <PresentationFormat>On-screen Show (4:3)</PresentationFormat>
  <Paragraphs>115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Notes design template</vt:lpstr>
      <vt:lpstr>Microsoft Office Word 97 - 2003 Document</vt:lpstr>
      <vt:lpstr>Slide 1</vt:lpstr>
      <vt:lpstr>Еколошке поруке ученика</vt:lpstr>
      <vt:lpstr>Ђаци рециклирају</vt:lpstr>
      <vt:lpstr>РЕЦИКЛАЖА НИЈЕ ГЊАВАЖА </vt:lpstr>
      <vt:lpstr>Slide 5</vt:lpstr>
      <vt:lpstr>Рециклажа није гњаважа</vt:lpstr>
      <vt:lpstr>Еколошка химна</vt:lpstr>
    </vt:vector>
  </TitlesOfParts>
  <Company>CET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Milos M.</dc:creator>
  <cp:lastModifiedBy>Panta</cp:lastModifiedBy>
  <cp:revision>85</cp:revision>
  <cp:lastPrinted>1601-01-01T00:00:00Z</cp:lastPrinted>
  <dcterms:created xsi:type="dcterms:W3CDTF">2005-03-02T08:24:37Z</dcterms:created>
  <dcterms:modified xsi:type="dcterms:W3CDTF">2013-03-14T10:14:37Z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