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92" r:id="rId2"/>
  </p:sldMasterIdLst>
  <p:notesMasterIdLst>
    <p:notesMasterId r:id="rId6"/>
  </p:notesMasterIdLst>
  <p:sldIdLst>
    <p:sldId id="256" r:id="rId3"/>
    <p:sldId id="281" r:id="rId4"/>
    <p:sldId id="282" r:id="rId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0000"/>
    <a:srgbClr val="FF9900"/>
    <a:srgbClr val="FFFF00"/>
    <a:srgbClr val="FF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35" autoAdjust="0"/>
    <p:restoredTop sz="94676" autoAdjust="0"/>
  </p:normalViewPr>
  <p:slideViewPr>
    <p:cSldViewPr>
      <p:cViewPr varScale="1">
        <p:scale>
          <a:sx n="51" d="100"/>
          <a:sy n="51" d="100"/>
        </p:scale>
        <p:origin x="-145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EF57C336-AC87-437B-8092-C810C0ABA3B3}" type="datetimeFigureOut">
              <a:rPr lang="en-GB"/>
              <a:pPr>
                <a:defRPr/>
              </a:pPr>
              <a:t>29/06/2014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17020CC-9C7B-4825-A6C3-CF3C593734E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871468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sr-Cyrl-RS" altLang="en-US" smtClean="0"/>
              <a:t>Задатак</a:t>
            </a:r>
          </a:p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A443359-E5B6-424B-A941-DDD085572C73}" type="slidenum">
              <a:rPr lang="en-GB" altLang="en-US"/>
              <a:pPr/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36942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sr-Cyrl-RS" altLang="en-US" smtClean="0"/>
              <a:t>Задатак</a:t>
            </a:r>
          </a:p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5ADE2AE-069A-486C-B4FE-DC28D4C88FF0}" type="slidenum">
              <a:rPr lang="en-GB" altLang="en-US"/>
              <a:pPr/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59932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188913"/>
            <a:ext cx="8642350" cy="9366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1341438"/>
            <a:ext cx="7634287" cy="4608512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5F00330-8A22-43AF-9CD1-98F7B7C5EA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0520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9C7F6B-D9E8-493D-856D-9036CC2CB0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7523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950B32-D9B0-4472-BFD3-46A41361D6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9866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7450" y="1125538"/>
            <a:ext cx="3673475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3325" y="1125538"/>
            <a:ext cx="3673475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CB9D6F-FD24-45FA-8453-462828E669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1908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29E2E4-A151-4780-8D6E-F19429E0E5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650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FA6FAD-1BC2-4567-96AC-FE3E9532C6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5580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356B3D-405E-44CE-9196-B8E2254E99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2760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257B6B-278F-44E3-9A96-751CEE173A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6878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08395D-3D3B-4AF0-B893-CE91C0FAFD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986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F42E37-8CFA-4D37-B398-BF892970F1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3021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2588" y="260350"/>
            <a:ext cx="2160587" cy="58658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0825" y="260350"/>
            <a:ext cx="6329363" cy="58658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0CB9BB-B9AA-4EF5-8FBE-FE0F799863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7962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950D-B83F-4E9C-A7C0-EB50DBCD6D5B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9684123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0310-DC92-4591-BD67-386DC8AEF5BF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2195825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1FB0B-5D45-48C0-891D-19504303ECFD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20384466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E0EEB-4016-4912-AD6C-6F8FED0109B4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42275814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57438-4102-4EA4-91AE-0F37C5569E28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16194284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F7E4-6F89-4C40-9824-62B609C8A396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7784049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7E7C-E33F-4894-8275-3BA848DDE87D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15758562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46F-E210-4124-8B8D-C28A92B30E41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14617984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8672D-4013-4DD6-9346-5F72F7CCBE95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18363513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536DA-7096-4080-9821-8502B65DE179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13042275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536DA-7096-4080-9821-8502B65DE179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14159445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536DA-7096-4080-9821-8502B65DE179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869445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536DA-7096-4080-9821-8502B65DE179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36513808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536DA-7096-4080-9821-8502B65DE179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27058404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536DA-7096-4080-9821-8502B65DE179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24727830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DF2A-1E5E-4572-BCA6-3C36A712A3DB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41070540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F4D84-88A8-4752-B8B4-0A84A544DFD1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2957210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125538"/>
            <a:ext cx="749935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32ABE3D-B70F-49C6-8446-A7DFE91C7CA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32ABE3D-B70F-49C6-8446-A7DFE91C7CA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6364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wmf"/><Relationship Id="rId4" Type="http://schemas.openxmlformats.org/officeDocument/2006/relationships/oleObject" Target="../embeddings/Microsoft_Word_97_-_2003_Document1.doc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PowerPoint_Presentation3.pptx"/><Relationship Id="rId13" Type="http://schemas.openxmlformats.org/officeDocument/2006/relationships/image" Target="../media/image13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0.wmf"/><Relationship Id="rId12" Type="http://schemas.openxmlformats.org/officeDocument/2006/relationships/package" Target="../embeddings/Microsoft_PowerPoint_Presentation5.ppt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package" Target="../embeddings/Microsoft_PowerPoint_Presentation2.pptx"/><Relationship Id="rId11" Type="http://schemas.openxmlformats.org/officeDocument/2006/relationships/image" Target="../media/image12.wmf"/><Relationship Id="rId5" Type="http://schemas.openxmlformats.org/officeDocument/2006/relationships/image" Target="../media/image9.wmf"/><Relationship Id="rId10" Type="http://schemas.openxmlformats.org/officeDocument/2006/relationships/package" Target="../embeddings/Microsoft_PowerPoint_Presentation4.pptx"/><Relationship Id="rId4" Type="http://schemas.openxmlformats.org/officeDocument/2006/relationships/package" Target="../embeddings/Microsoft_PowerPoint_Presentation1.pptx"/><Relationship Id="rId9" Type="http://schemas.openxmlformats.org/officeDocument/2006/relationships/image" Target="../media/image1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grb"/>
          <p:cNvPicPr>
            <a:picLocks noGrp="1" noChangeAspect="1" noChangeArrowheads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260350"/>
            <a:ext cx="503238" cy="744538"/>
          </a:xfrm>
          <a:noFill/>
        </p:spPr>
      </p:pic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1331913" y="188913"/>
            <a:ext cx="74898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sr-Cyrl-CS" altLang="en-US" sz="2800">
                <a:solidFill>
                  <a:schemeClr val="bg1"/>
                </a:solidFill>
                <a:latin typeface="Arial Black" panose="020B0A04020102020204" pitchFamily="34" charset="0"/>
              </a:rPr>
              <a:t>Завод за унапређивање образовања и васпитања</a:t>
            </a:r>
            <a:endParaRPr lang="en-US" altLang="en-US" sz="280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5124" name="Rectangle 8"/>
          <p:cNvSpPr>
            <a:spLocks noChangeArrowheads="1"/>
          </p:cNvSpPr>
          <p:nvPr/>
        </p:nvSpPr>
        <p:spPr bwMode="auto">
          <a:xfrm>
            <a:off x="88994" y="1491703"/>
            <a:ext cx="2159793" cy="3672408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sr-Cyrl-CS" altLang="en-US" sz="1600" b="1" dirty="0"/>
              <a:t>Аутори</a:t>
            </a:r>
            <a:r>
              <a:rPr lang="sr-Latn-CS" altLang="en-US" sz="1600" b="1" dirty="0"/>
              <a:t>:</a:t>
            </a:r>
            <a:endParaRPr lang="sr-Cyrl-CS" altLang="en-US" sz="1600" b="1" dirty="0"/>
          </a:p>
          <a:p>
            <a:pPr algn="r" eaLnBrk="1" hangingPunct="1">
              <a:spcBef>
                <a:spcPct val="20000"/>
              </a:spcBef>
            </a:pPr>
            <a:endParaRPr lang="sr-Cyrl-CS" altLang="en-US" sz="1600" b="1" dirty="0"/>
          </a:p>
          <a:p>
            <a:pPr algn="r" eaLnBrk="1" hangingPunct="1">
              <a:spcBef>
                <a:spcPct val="20000"/>
              </a:spcBef>
            </a:pPr>
            <a:endParaRPr lang="sr-Cyrl-CS" altLang="en-US" sz="1600" b="1" dirty="0"/>
          </a:p>
          <a:p>
            <a:pPr algn="r" eaLnBrk="1" hangingPunct="1">
              <a:spcBef>
                <a:spcPct val="20000"/>
              </a:spcBef>
            </a:pPr>
            <a:endParaRPr lang="sr-Latn-CS" altLang="en-US" sz="1600" b="1" dirty="0"/>
          </a:p>
          <a:p>
            <a:pPr algn="r" eaLnBrk="1" hangingPunct="1">
              <a:spcBef>
                <a:spcPct val="20000"/>
              </a:spcBef>
            </a:pPr>
            <a:r>
              <a:rPr lang="sr-Cyrl-CS" altLang="en-US" sz="1600" b="1" dirty="0"/>
              <a:t>Наставни предмети</a:t>
            </a:r>
            <a:r>
              <a:rPr lang="en-US" altLang="en-US" sz="1600" b="1" dirty="0"/>
              <a:t>:</a:t>
            </a:r>
          </a:p>
          <a:p>
            <a:pPr algn="r" eaLnBrk="1" hangingPunct="1">
              <a:spcBef>
                <a:spcPct val="20000"/>
              </a:spcBef>
            </a:pPr>
            <a:endParaRPr lang="sr-Cyrl-CS" altLang="en-US" sz="1600" b="1" dirty="0"/>
          </a:p>
          <a:p>
            <a:pPr algn="r" eaLnBrk="1" hangingPunct="1">
              <a:spcBef>
                <a:spcPct val="20000"/>
              </a:spcBef>
            </a:pPr>
            <a:r>
              <a:rPr lang="sr-Cyrl-CS" altLang="en-US" sz="1600" b="1" dirty="0" smtClean="0"/>
              <a:t/>
            </a:r>
            <a:br>
              <a:rPr lang="sr-Cyrl-CS" altLang="en-US" sz="1600" b="1" dirty="0" smtClean="0"/>
            </a:br>
            <a:r>
              <a:rPr lang="sr-Cyrl-CS" altLang="en-US" sz="1600" b="1" dirty="0" smtClean="0"/>
              <a:t/>
            </a:r>
            <a:br>
              <a:rPr lang="sr-Cyrl-CS" altLang="en-US" sz="1600" b="1" dirty="0" smtClean="0"/>
            </a:br>
            <a:r>
              <a:rPr lang="sr-Cyrl-CS" altLang="en-US" sz="1600" b="1" dirty="0" smtClean="0"/>
              <a:t>Тема</a:t>
            </a:r>
            <a:r>
              <a:rPr lang="en-US" altLang="en-US" sz="1600" b="1" dirty="0"/>
              <a:t>:</a:t>
            </a:r>
          </a:p>
          <a:p>
            <a:pPr algn="r" eaLnBrk="1" hangingPunct="1">
              <a:spcBef>
                <a:spcPct val="20000"/>
              </a:spcBef>
            </a:pPr>
            <a:endParaRPr lang="sr-Cyrl-CS" altLang="en-US" sz="1600" b="1" dirty="0"/>
          </a:p>
          <a:p>
            <a:pPr algn="r" eaLnBrk="1" hangingPunct="1">
              <a:spcBef>
                <a:spcPct val="20000"/>
              </a:spcBef>
            </a:pPr>
            <a:r>
              <a:rPr lang="sr-Cyrl-CS" altLang="en-US" sz="1600" b="1" dirty="0"/>
              <a:t>Узраст</a:t>
            </a:r>
            <a:r>
              <a:rPr lang="en-US" altLang="en-US" sz="1600" b="1" dirty="0"/>
              <a:t>:</a:t>
            </a:r>
          </a:p>
          <a:p>
            <a:pPr algn="r" eaLnBrk="1" hangingPunct="1">
              <a:spcBef>
                <a:spcPct val="20000"/>
              </a:spcBef>
            </a:pPr>
            <a:endParaRPr lang="sr-Cyrl-CS" altLang="en-US" sz="1600" b="1" dirty="0"/>
          </a:p>
          <a:p>
            <a:pPr algn="r" eaLnBrk="1" hangingPunct="1">
              <a:spcBef>
                <a:spcPct val="20000"/>
              </a:spcBef>
            </a:pPr>
            <a:endParaRPr lang="sr-Latn-CS" altLang="en-US" b="1" dirty="0"/>
          </a:p>
          <a:p>
            <a:pPr algn="r" eaLnBrk="1" hangingPunct="1">
              <a:spcBef>
                <a:spcPct val="20000"/>
              </a:spcBef>
            </a:pPr>
            <a:endParaRPr lang="en-US" altLang="en-US" b="1" dirty="0"/>
          </a:p>
        </p:txBody>
      </p:sp>
      <p:sp>
        <p:nvSpPr>
          <p:cNvPr id="5125" name="Rectangle 9"/>
          <p:cNvSpPr>
            <a:spLocks noChangeArrowheads="1"/>
          </p:cNvSpPr>
          <p:nvPr/>
        </p:nvSpPr>
        <p:spPr bwMode="auto">
          <a:xfrm>
            <a:off x="2239776" y="1484784"/>
            <a:ext cx="6908547" cy="3672408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sr-Cyrl-CS" altLang="en-US" sz="1600" b="1" dirty="0" smtClean="0"/>
              <a:t>Мил</a:t>
            </a:r>
            <a:r>
              <a:rPr lang="sr-Cyrl-RS" altLang="en-US" sz="1600" b="1" dirty="0"/>
              <a:t>и</a:t>
            </a:r>
            <a:r>
              <a:rPr lang="sr-Cyrl-CS" altLang="en-US" sz="1600" b="1" dirty="0" smtClean="0"/>
              <a:t>јана </a:t>
            </a:r>
            <a:r>
              <a:rPr lang="sr-Cyrl-CS" altLang="en-US" sz="1600" b="1" dirty="0"/>
              <a:t>Петровић, Средња школа </a:t>
            </a:r>
            <a:r>
              <a:rPr lang="en-US" altLang="en-US" sz="1600" b="1" dirty="0" smtClean="0"/>
              <a:t>,,17. </a:t>
            </a:r>
            <a:r>
              <a:rPr lang="sr-Cyrl-RS" altLang="en-US" sz="1600" b="1" dirty="0" smtClean="0"/>
              <a:t>септембар“ </a:t>
            </a:r>
            <a:r>
              <a:rPr lang="sr-Cyrl-CS" altLang="en-US" sz="1600" b="1" dirty="0" smtClean="0"/>
              <a:t>Лајковац</a:t>
            </a:r>
            <a:endParaRPr lang="sr-Cyrl-CS" altLang="en-US" sz="1600" b="1" dirty="0"/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sr-Cyrl-CS" altLang="en-US" sz="1600" b="1" dirty="0"/>
              <a:t>Војо Милановић, Средња </a:t>
            </a:r>
            <a:r>
              <a:rPr lang="sr-Cyrl-CS" altLang="en-US" sz="1600" b="1" dirty="0" smtClean="0"/>
              <a:t>школа ,,17. септембар“  </a:t>
            </a:r>
            <a:r>
              <a:rPr lang="sr-Cyrl-CS" altLang="en-US" sz="1600" b="1" dirty="0"/>
              <a:t>Лајковац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sr-Cyrl-RS" altLang="en-US" sz="1600" b="1" dirty="0"/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sr-Latn-CS" altLang="en-US" sz="1600" b="1" dirty="0"/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sr-Cyrl-CS" altLang="en-US" sz="1600" b="1" dirty="0" smtClean="0"/>
              <a:t>Пословна информатика</a:t>
            </a:r>
            <a:endParaRPr lang="sr-Cyrl-CS" altLang="en-US" sz="1600" b="1" dirty="0"/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sr-Cyrl-CS" altLang="en-US" sz="1600" b="1" dirty="0"/>
              <a:t>Програмирање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sr-Cyrl-CS" altLang="en-US" sz="1600" b="1" dirty="0"/>
              <a:t>Практична </a:t>
            </a:r>
            <a:r>
              <a:rPr lang="sr-Cyrl-CS" altLang="en-US" sz="1600" b="1" dirty="0" smtClean="0"/>
              <a:t>настава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sr-Cyrl-CS" altLang="en-US" sz="1600" b="1" dirty="0" smtClean="0"/>
              <a:t/>
            </a:r>
            <a:br>
              <a:rPr lang="sr-Cyrl-CS" altLang="en-US" sz="1600" b="1" dirty="0" smtClean="0"/>
            </a:br>
            <a:r>
              <a:rPr lang="sr-Cyrl-CS" altLang="en-US" sz="1600" b="1" dirty="0" smtClean="0"/>
              <a:t/>
            </a:r>
            <a:br>
              <a:rPr lang="sr-Cyrl-CS" altLang="en-US" sz="1600" b="1" dirty="0" smtClean="0"/>
            </a:br>
            <a:r>
              <a:rPr lang="sr-Cyrl-CS" altLang="en-US" b="1" dirty="0" smtClean="0"/>
              <a:t>База </a:t>
            </a:r>
            <a:r>
              <a:rPr lang="sr-Cyrl-CS" altLang="en-US" b="1" dirty="0"/>
              <a:t>података у реалном времену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sr-Cyrl-CS" altLang="en-US" sz="1600" b="1" dirty="0"/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sr-Cyrl-CS" altLang="en-US" sz="1600" b="1" dirty="0" smtClean="0"/>
              <a:t>Други </a:t>
            </a:r>
            <a:r>
              <a:rPr lang="sr-Cyrl-CS" altLang="en-US" sz="1600" b="1" dirty="0"/>
              <a:t>и четврти разред</a:t>
            </a:r>
            <a:endParaRPr lang="en-US" altLang="en-US" sz="1600" b="1" dirty="0"/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sr-Cyrl-CS" altLang="en-US" sz="1600" b="1" dirty="0"/>
          </a:p>
        </p:txBody>
      </p:sp>
      <p:sp>
        <p:nvSpPr>
          <p:cNvPr id="5126" name="AutoShape 10"/>
          <p:cNvSpPr>
            <a:spLocks noChangeArrowheads="1"/>
          </p:cNvSpPr>
          <p:nvPr/>
        </p:nvSpPr>
        <p:spPr bwMode="auto">
          <a:xfrm>
            <a:off x="2187849" y="5596360"/>
            <a:ext cx="1655763" cy="935038"/>
          </a:xfrm>
          <a:prstGeom prst="wedgeRoundRectCallout">
            <a:avLst>
              <a:gd name="adj1" fmla="val -77421"/>
              <a:gd name="adj2" fmla="val -40153"/>
              <a:gd name="adj3" fmla="val 16667"/>
            </a:avLst>
          </a:prstGeom>
          <a:solidFill>
            <a:srgbClr val="FFFF99">
              <a:alpha val="63136"/>
            </a:srgbClr>
          </a:solidFill>
          <a:ln w="9525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r-Cyrl-CS" altLang="en-US" sz="1200" dirty="0">
                <a:latin typeface="Verdana" panose="020B0604030504040204" pitchFamily="34" charset="0"/>
              </a:rPr>
              <a:t>Кликните овде за унос приказа часа у </a:t>
            </a:r>
            <a:r>
              <a:rPr lang="sr-Latn-CS" altLang="en-US" sz="1200" dirty="0">
                <a:latin typeface="Verdana" panose="020B0604030504040204" pitchFamily="34" charset="0"/>
              </a:rPr>
              <a:t>Word </a:t>
            </a:r>
            <a:r>
              <a:rPr lang="sr-Cyrl-CS" altLang="en-US" sz="1200" dirty="0">
                <a:latin typeface="Verdana" panose="020B0604030504040204" pitchFamily="34" charset="0"/>
              </a:rPr>
              <a:t>документу!</a:t>
            </a:r>
            <a:endParaRPr lang="en-US" altLang="en-US" sz="1200" dirty="0">
              <a:latin typeface="Verdana" panose="020B0604030504040204" pitchFamily="34" charset="0"/>
            </a:endParaRPr>
          </a:p>
        </p:txBody>
      </p:sp>
      <p:sp>
        <p:nvSpPr>
          <p:cNvPr id="5128" name="Rectangle 17"/>
          <p:cNvSpPr>
            <a:spLocks noChangeArrowheads="1"/>
          </p:cNvSpPr>
          <p:nvPr/>
        </p:nvSpPr>
        <p:spPr bwMode="auto">
          <a:xfrm>
            <a:off x="6732588" y="6328992"/>
            <a:ext cx="2411412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sr-Cyrl-CS" altLang="en-US" sz="1400" dirty="0">
                <a:latin typeface="Arial Black" panose="020B0A04020102020204" pitchFamily="34" charset="0"/>
              </a:rPr>
              <a:t>Креативна школа 2013/14.</a:t>
            </a:r>
            <a:endParaRPr lang="en-US" altLang="en-US" sz="1400" dirty="0">
              <a:latin typeface="Arial Black" panose="020B0A04020102020204" pitchFamily="34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070588"/>
              </p:ext>
            </p:extLst>
          </p:nvPr>
        </p:nvGraphicFramePr>
        <p:xfrm>
          <a:off x="478873" y="5534933"/>
          <a:ext cx="1272689" cy="26461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Document" showAsIcon="1" r:id="rId4" imgW="380880" imgH="792360" progId="Word.Document.8">
                  <p:embed/>
                </p:oleObj>
              </mc:Choice>
              <mc:Fallback>
                <p:oleObj name="Document" showAsIcon="1" r:id="rId4" imgW="380880" imgH="79236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8873" y="5534933"/>
                        <a:ext cx="1272689" cy="26461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589298"/>
            <a:ext cx="5760640" cy="2217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55576" y="58059"/>
            <a:ext cx="8229600" cy="11398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sr-Cyrl-RS" sz="3200" b="1" dirty="0" smtClean="0">
                <a:solidFill>
                  <a:srgbClr val="C00000"/>
                </a:solidFill>
              </a:rPr>
              <a:t>База података у реалном времену</a:t>
            </a:r>
            <a:endParaRPr lang="en-GB" sz="3200" b="1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512" y="1175621"/>
            <a:ext cx="89644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r-Cyrl-RS" sz="2400" b="1" dirty="0" smtClean="0"/>
              <a:t>Потребно је урадити и програмирати уређај који може да региструје температуру са највише осам места.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r-Cyrl-RS" sz="2400" b="1" dirty="0" smtClean="0"/>
              <a:t>Овај уређај се прикључује на серијски порт рачунара.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r-Cyrl-RS" sz="2400" b="1" dirty="0" smtClean="0"/>
              <a:t>Сва мерења се уписују у базу података креирану у </a:t>
            </a:r>
            <a:br>
              <a:rPr lang="sr-Cyrl-RS" sz="2400" b="1" dirty="0" smtClean="0"/>
            </a:br>
            <a:r>
              <a:rPr lang="sr-Latn-RS" sz="2400" b="1" dirty="0" smtClean="0"/>
              <a:t>MS Access-</a:t>
            </a:r>
            <a:r>
              <a:rPr lang="sr-Cyrl-RS" sz="2400" b="1" dirty="0" smtClean="0"/>
              <a:t>у.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r-Cyrl-RS" sz="2400" b="1" dirty="0" smtClean="0"/>
              <a:t>Програмска подршка је у програмском језику С#.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r-Cyrl-RS" sz="2400" b="1" dirty="0" smtClean="0"/>
              <a:t>Програм треба да омогући да се приликом сваког мерења шаље датотека са измереном температуром на страницу школског сајта.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10519" y="188640"/>
            <a:ext cx="7773338" cy="1596177"/>
          </a:xfrm>
        </p:spPr>
        <p:txBody>
          <a:bodyPr/>
          <a:lstStyle/>
          <a:p>
            <a:pPr>
              <a:defRPr/>
            </a:pPr>
            <a:r>
              <a:rPr lang="sr-Cyrl-RS" sz="3600" dirty="0" smtClean="0">
                <a:solidFill>
                  <a:srgbClr val="C00000"/>
                </a:solidFill>
              </a:rPr>
              <a:t>Реализација часова</a:t>
            </a:r>
            <a:endParaRPr lang="en-GB" sz="3600" dirty="0">
              <a:solidFill>
                <a:srgbClr val="C000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8419" y="1417638"/>
            <a:ext cx="8229600" cy="4530725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Font typeface="Wingdings" panose="05000000000000000000" pitchFamily="2" charset="2"/>
              <a:buNone/>
              <a:defRPr/>
            </a:pPr>
            <a:endParaRPr lang="ru-RU" sz="2400" b="1" dirty="0">
              <a:solidFill>
                <a:srgbClr val="00FF00"/>
              </a:solidFill>
              <a:effectLst/>
            </a:endParaRPr>
          </a:p>
          <a:p>
            <a:pPr algn="just">
              <a:buFontTx/>
              <a:buChar char="-"/>
              <a:defRPr/>
            </a:pPr>
            <a:r>
              <a:rPr lang="ru-RU" sz="2400" b="1" dirty="0" smtClean="0">
                <a:solidFill>
                  <a:srgbClr val="FF0000"/>
                </a:solidFill>
                <a:effectLst/>
              </a:rPr>
              <a:t>Израда интерфејса</a:t>
            </a:r>
            <a:r>
              <a:rPr lang="en-US" sz="2400" b="1" dirty="0" smtClean="0">
                <a:solidFill>
                  <a:srgbClr val="FF0000"/>
                </a:solidFill>
                <a:effectLst/>
              </a:rPr>
              <a:t>  </a:t>
            </a:r>
            <a:endParaRPr lang="ru-RU" sz="2400" b="1" dirty="0" smtClean="0">
              <a:solidFill>
                <a:srgbClr val="FF0000"/>
              </a:solidFill>
              <a:effectLst/>
            </a:endParaRPr>
          </a:p>
          <a:p>
            <a:pPr marL="0" indent="0" algn="just">
              <a:buNone/>
              <a:defRPr/>
            </a:pPr>
            <a:endParaRPr lang="ru-RU" sz="2400" b="1" dirty="0" smtClean="0">
              <a:solidFill>
                <a:srgbClr val="FF0000"/>
              </a:solidFill>
              <a:effectLst/>
            </a:endParaRPr>
          </a:p>
          <a:p>
            <a:pPr algn="just">
              <a:buFontTx/>
              <a:buChar char="-"/>
              <a:defRPr/>
            </a:pPr>
            <a:r>
              <a:rPr lang="ru-RU" sz="2400" b="1" dirty="0" smtClean="0">
                <a:solidFill>
                  <a:srgbClr val="FF0000"/>
                </a:solidFill>
                <a:effectLst/>
              </a:rPr>
              <a:t>КреирањЕ базе података </a:t>
            </a:r>
            <a:r>
              <a:rPr lang="en-US" sz="2400" b="1" dirty="0" smtClean="0">
                <a:solidFill>
                  <a:srgbClr val="FF0000"/>
                </a:solidFill>
                <a:effectLst/>
              </a:rPr>
              <a:t>      </a:t>
            </a:r>
            <a:endParaRPr lang="ru-RU" sz="2400" b="1" dirty="0" smtClean="0">
              <a:solidFill>
                <a:srgbClr val="FF0000"/>
              </a:solidFill>
              <a:effectLst/>
            </a:endParaRPr>
          </a:p>
          <a:p>
            <a:pPr marL="0" indent="0" algn="just">
              <a:buNone/>
              <a:defRPr/>
            </a:pPr>
            <a:endParaRPr lang="ru-RU" sz="2400" b="1" dirty="0" smtClean="0">
              <a:solidFill>
                <a:srgbClr val="FF0000"/>
              </a:solidFill>
              <a:effectLst/>
            </a:endParaRPr>
          </a:p>
          <a:p>
            <a:pPr algn="just">
              <a:buFontTx/>
              <a:buChar char="-"/>
              <a:defRPr/>
            </a:pPr>
            <a:r>
              <a:rPr lang="ru-RU" sz="2400" b="1" dirty="0" smtClean="0">
                <a:solidFill>
                  <a:srgbClr val="FF0000"/>
                </a:solidFill>
                <a:effectLst/>
              </a:rPr>
              <a:t>Креирање упита у </a:t>
            </a:r>
            <a:r>
              <a:rPr lang="sr-Latn-RS" sz="2400" b="1" dirty="0" smtClean="0">
                <a:solidFill>
                  <a:srgbClr val="FF0000"/>
                </a:solidFill>
                <a:effectLst/>
              </a:rPr>
              <a:t>MS Access-</a:t>
            </a:r>
            <a:r>
              <a:rPr lang="sr-Cyrl-RS" sz="2400" b="1" dirty="0" smtClean="0">
                <a:solidFill>
                  <a:srgbClr val="FF0000"/>
                </a:solidFill>
                <a:effectLst/>
              </a:rPr>
              <a:t>у </a:t>
            </a:r>
            <a:r>
              <a:rPr lang="ru-RU" sz="2400" b="1" dirty="0" smtClean="0">
                <a:solidFill>
                  <a:srgbClr val="FF0000"/>
                </a:solidFill>
                <a:effectLst/>
              </a:rPr>
              <a:t> – 1. час</a:t>
            </a:r>
            <a:r>
              <a:rPr lang="en-US" sz="2400" b="1" dirty="0" smtClean="0">
                <a:solidFill>
                  <a:srgbClr val="FF0000"/>
                </a:solidFill>
                <a:effectLst/>
              </a:rPr>
              <a:t>	 </a:t>
            </a:r>
            <a:endParaRPr lang="ru-RU" sz="2400" b="1" dirty="0" smtClean="0">
              <a:solidFill>
                <a:srgbClr val="FF0000"/>
              </a:solidFill>
              <a:effectLst/>
            </a:endParaRPr>
          </a:p>
          <a:p>
            <a:pPr algn="just">
              <a:buFontTx/>
              <a:buChar char="-"/>
              <a:defRPr/>
            </a:pPr>
            <a:endParaRPr lang="ru-RU" sz="2400" b="1" dirty="0">
              <a:solidFill>
                <a:srgbClr val="FF0000"/>
              </a:solidFill>
              <a:effectLst/>
            </a:endParaRPr>
          </a:p>
          <a:p>
            <a:pPr algn="just">
              <a:buFontTx/>
              <a:buChar char="-"/>
              <a:defRPr/>
            </a:pPr>
            <a:r>
              <a:rPr lang="ru-RU" sz="2400" b="1" dirty="0" smtClean="0">
                <a:solidFill>
                  <a:srgbClr val="FF0000"/>
                </a:solidFill>
                <a:effectLst/>
              </a:rPr>
              <a:t>Програмска подршка први део – 2. час</a:t>
            </a:r>
            <a:r>
              <a:rPr lang="en-US" sz="2400" b="1" dirty="0" smtClean="0">
                <a:solidFill>
                  <a:srgbClr val="FF0000"/>
                </a:solidFill>
                <a:effectLst/>
              </a:rPr>
              <a:t>      </a:t>
            </a:r>
            <a:endParaRPr lang="ru-RU" sz="2400" b="1" dirty="0" smtClean="0">
              <a:solidFill>
                <a:srgbClr val="FF0000"/>
              </a:solidFill>
              <a:effectLst/>
            </a:endParaRPr>
          </a:p>
          <a:p>
            <a:pPr algn="just">
              <a:buFontTx/>
              <a:buChar char="-"/>
              <a:defRPr/>
            </a:pPr>
            <a:endParaRPr lang="ru-RU" sz="2400" b="1" dirty="0">
              <a:solidFill>
                <a:srgbClr val="FF0000"/>
              </a:solidFill>
              <a:effectLst/>
            </a:endParaRPr>
          </a:p>
          <a:p>
            <a:pPr algn="just">
              <a:buFontTx/>
              <a:buChar char="-"/>
              <a:defRPr/>
            </a:pPr>
            <a:r>
              <a:rPr lang="ru-RU" sz="2400" b="1" dirty="0" smtClean="0">
                <a:solidFill>
                  <a:srgbClr val="FF0000"/>
                </a:solidFill>
                <a:effectLst/>
              </a:rPr>
              <a:t>Програмска подршка други део – 3. час 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1" name="Object 10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7175009"/>
              </p:ext>
            </p:extLst>
          </p:nvPr>
        </p:nvGraphicFramePr>
        <p:xfrm>
          <a:off x="4788024" y="2636912"/>
          <a:ext cx="792088" cy="1646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name="Presentation" showAsIcon="1" r:id="rId4" imgW="380880" imgH="792360" progId="PowerPoint.Show.12">
                  <p:embed/>
                </p:oleObj>
              </mc:Choice>
              <mc:Fallback>
                <p:oleObj name="Presentation" showAsIcon="1" r:id="rId4" imgW="380880" imgH="79236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88024" y="2636912"/>
                        <a:ext cx="792088" cy="16468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5541544"/>
              </p:ext>
            </p:extLst>
          </p:nvPr>
        </p:nvGraphicFramePr>
        <p:xfrm>
          <a:off x="6084168" y="3356992"/>
          <a:ext cx="741040" cy="15407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8" name="Presentation" showAsIcon="1" r:id="rId6" imgW="380880" imgH="792360" progId="PowerPoint.Show.12">
                  <p:embed/>
                </p:oleObj>
              </mc:Choice>
              <mc:Fallback>
                <p:oleObj name="Presentation" showAsIcon="1" r:id="rId6" imgW="380880" imgH="79236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84168" y="3356992"/>
                        <a:ext cx="741040" cy="15407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8877687"/>
              </p:ext>
            </p:extLst>
          </p:nvPr>
        </p:nvGraphicFramePr>
        <p:xfrm>
          <a:off x="6588224" y="4293096"/>
          <a:ext cx="813048" cy="169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" name="Presentation" showAsIcon="1" r:id="rId8" imgW="380880" imgH="792360" progId="PowerPoint.Show.12">
                  <p:embed/>
                </p:oleObj>
              </mc:Choice>
              <mc:Fallback>
                <p:oleObj name="Presentation" showAsIcon="1" r:id="rId8" imgW="380880" imgH="79236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588224" y="4293096"/>
                        <a:ext cx="813048" cy="1690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9829179"/>
              </p:ext>
            </p:extLst>
          </p:nvPr>
        </p:nvGraphicFramePr>
        <p:xfrm>
          <a:off x="7020272" y="5085184"/>
          <a:ext cx="792088" cy="1646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" name="Presentation" showAsIcon="1" r:id="rId10" imgW="380880" imgH="792360" progId="PowerPoint.Show.12">
                  <p:embed/>
                </p:oleObj>
              </mc:Choice>
              <mc:Fallback>
                <p:oleObj name="Presentation" showAsIcon="1" r:id="rId10" imgW="380880" imgH="79236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020272" y="5085184"/>
                        <a:ext cx="792088" cy="16468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0938536"/>
              </p:ext>
            </p:extLst>
          </p:nvPr>
        </p:nvGraphicFramePr>
        <p:xfrm>
          <a:off x="3995936" y="1700808"/>
          <a:ext cx="792088" cy="14869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" name="Presentation" showAsIcon="1" r:id="rId12" imgW="380880" imgH="792360" progId="PowerPoint.Show.12">
                  <p:embed/>
                </p:oleObj>
              </mc:Choice>
              <mc:Fallback>
                <p:oleObj name="Presentation" showAsIcon="1" r:id="rId12" imgW="380880" imgH="79236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995936" y="1700808"/>
                        <a:ext cx="792088" cy="14869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roplet" id="{8984A317-299A-4E50-B45D-BFC9EDE2337A}" vid="{A633B6A3-9E7F-4C10-9C98-2517A313436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Orbit</Template>
  <TotalTime>1371</TotalTime>
  <Words>114</Words>
  <Application>Microsoft Office PowerPoint</Application>
  <PresentationFormat>On-screen Show (4:3)</PresentationFormat>
  <Paragraphs>44</Paragraphs>
  <Slides>3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Notes design template</vt:lpstr>
      <vt:lpstr>Droplet</vt:lpstr>
      <vt:lpstr>Presentation</vt:lpstr>
      <vt:lpstr>Microsoft Word 97 - 2003 Document</vt:lpstr>
      <vt:lpstr>PowerPoint Presentation</vt:lpstr>
      <vt:lpstr>База података у реалном времену</vt:lpstr>
      <vt:lpstr>Реализација часова</vt:lpstr>
    </vt:vector>
  </TitlesOfParts>
  <Company>CET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Milos M.</dc:creator>
  <cp:lastModifiedBy>PROFESOR</cp:lastModifiedBy>
  <cp:revision>81</cp:revision>
  <cp:lastPrinted>1601-01-01T00:00:00Z</cp:lastPrinted>
  <dcterms:created xsi:type="dcterms:W3CDTF">2005-03-02T08:24:37Z</dcterms:created>
  <dcterms:modified xsi:type="dcterms:W3CDTF">2014-06-29T21:59:35Z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TC010731071033</vt:lpwstr>
  </property>
</Properties>
</file>