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7E6E4E"/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34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248DF60-EAAE-47AD-A66C-6C553DE8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D6FE8-0755-4A75-8047-AD48AA5EE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65781-0022-4BE2-A9EE-0A7897088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18F81-81BF-49A5-9C93-207E7F285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76C2A-8BC6-4CA9-8BD7-A20F5459C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C1BD3-3270-4B16-94C7-1B088EFA57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826A3-00B2-4077-9DD1-DB539CF8D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AA0BC-7421-42F6-83B7-83486F3AE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AA934-338A-4042-8A15-F9818B6C5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F451-A094-4BE2-94D4-9ABFE0638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EE27E-DB1F-45DC-A8F9-0020AEC320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ADB0812-050B-4E04-9434-F03A9AB6B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-3DUzEjUF3o" TargetMode="External"/><Relationship Id="rId3" Type="http://schemas.openxmlformats.org/officeDocument/2006/relationships/image" Target="../media/image7.jpeg"/><Relationship Id="rId7" Type="http://schemas.openxmlformats.org/officeDocument/2006/relationships/oleObject" Target="../embeddings/Microsoft_Office_PowerPoint_97-2003_Presentation5.ppt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PowerPoint_97-2003_Presentation4.ppt"/><Relationship Id="rId5" Type="http://schemas.openxmlformats.org/officeDocument/2006/relationships/oleObject" Target="../embeddings/Microsoft_Office_PowerPoint_97-2003_Presentation3.ppt"/><Relationship Id="rId4" Type="http://schemas.openxmlformats.org/officeDocument/2006/relationships/oleObject" Target="../embeddings/Microsoft_Office_PowerPoint_97-2003_Presentation2.ppt"/><Relationship Id="rId9" Type="http://schemas.openxmlformats.org/officeDocument/2006/relationships/hyperlink" Target="http://youtu.be/w-jVAKtJT9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rgbClr val="7E6E4E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rgbClr val="7E6E4E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463800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solidFill>
              <a:srgbClr val="7E6E4E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2643188" y="1341438"/>
            <a:ext cx="6357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solidFill>
              <a:srgbClr val="7E6E4E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Биљана Адамовић Матић, Технолошка школа, Параћин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Шумадинка Миленковић, Технолошка школа, Параћин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Зорица Ивановић,  Технолошка школа, Параћин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Прехрамбена </a:t>
            </a:r>
            <a:r>
              <a:rPr lang="sr-Cyrl-CS" dirty="0" smtClean="0"/>
              <a:t>технологија и  Предузетништво</a:t>
            </a: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Производња сланих и слатких дезерата од сурутке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Сурутка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/>
              <a:t>Четврти разред средње школе</a:t>
            </a:r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5643563" y="5929313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2012/2013.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428625" y="5429250"/>
          <a:ext cx="1463675" cy="1428750"/>
        </p:xfrm>
        <a:graphic>
          <a:graphicData uri="http://schemas.openxmlformats.org/presentationml/2006/ole">
            <p:oleObj spid="_x0000_s1026" name="Document" showAsIcon="1" r:id="rId4" imgW="914400" imgH="7142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11"/>
          <p:cNvSpPr>
            <a:spLocks noChangeArrowheads="1"/>
          </p:cNvSpPr>
          <p:nvPr/>
        </p:nvSpPr>
        <p:spPr bwMode="auto">
          <a:xfrm>
            <a:off x="5429250" y="2071688"/>
            <a:ext cx="2428875" cy="1571625"/>
          </a:xfrm>
          <a:prstGeom prst="roundRect">
            <a:avLst>
              <a:gd name="adj" fmla="val 16667"/>
            </a:avLst>
          </a:prstGeom>
          <a:solidFill>
            <a:schemeClr val="accent1">
              <a:alpha val="4509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642350" cy="2382838"/>
          </a:xfrm>
        </p:spPr>
        <p:txBody>
          <a:bodyPr/>
          <a:lstStyle/>
          <a:p>
            <a:pPr eaLnBrk="1" hangingPunct="1"/>
            <a:r>
              <a:rPr lang="sr-Cyrl-CS" smtClean="0"/>
              <a:t>Производња сланих и слатких дезерата од сурутке</a:t>
            </a:r>
            <a:endParaRPr lang="en-US" smtClean="0"/>
          </a:p>
        </p:txBody>
      </p:sp>
      <p:sp>
        <p:nvSpPr>
          <p:cNvPr id="9" name="Round Diagonal Corner Rectangle 8"/>
          <p:cNvSpPr/>
          <p:nvPr/>
        </p:nvSpPr>
        <p:spPr bwMode="auto">
          <a:xfrm>
            <a:off x="642938" y="2071688"/>
            <a:ext cx="4071937" cy="1357312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r>
              <a:rPr lang="sr-Cyrl-CS" dirty="0"/>
              <a:t>				Прехрамбена</a:t>
            </a:r>
          </a:p>
          <a:p>
            <a:pPr algn="ctr">
              <a:defRPr/>
            </a:pPr>
            <a:r>
              <a:rPr lang="sr-Cyrl-CS" dirty="0"/>
              <a:t>	 технологија</a:t>
            </a:r>
            <a:endParaRPr lang="en-US" dirty="0"/>
          </a:p>
        </p:txBody>
      </p:sp>
      <p:graphicFrame>
        <p:nvGraphicFramePr>
          <p:cNvPr id="2050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8625" y="2214563"/>
          <a:ext cx="1643063" cy="1500187"/>
        </p:xfrm>
        <a:graphic>
          <a:graphicData uri="http://schemas.openxmlformats.org/presentationml/2006/ole">
            <p:oleObj spid="_x0000_s2050" name="Presentation" showAsIcon="1" r:id="rId4" imgW="914400" imgH="714240" progId="PowerPoint.Show.8">
              <p:embed/>
            </p:oleObj>
          </a:graphicData>
        </a:graphic>
      </p:graphicFrame>
      <p:sp>
        <p:nvSpPr>
          <p:cNvPr id="10" name="Round Diagonal Corner Rectangle 9"/>
          <p:cNvSpPr/>
          <p:nvPr/>
        </p:nvSpPr>
        <p:spPr bwMode="auto">
          <a:xfrm>
            <a:off x="714375" y="3643313"/>
            <a:ext cx="4071938" cy="1357312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r>
              <a:rPr lang="sr-Cyrl-CS" dirty="0"/>
              <a:t>	Прехрамбена</a:t>
            </a:r>
          </a:p>
          <a:p>
            <a:pPr algn="ctr">
              <a:defRPr/>
            </a:pPr>
            <a:r>
              <a:rPr lang="sr-Cyrl-CS" dirty="0"/>
              <a:t>	 технологија</a:t>
            </a:r>
            <a:endParaRPr lang="en-US" dirty="0"/>
          </a:p>
        </p:txBody>
      </p:sp>
      <p:sp>
        <p:nvSpPr>
          <p:cNvPr id="11" name="Round Diagonal Corner Rectangle 10"/>
          <p:cNvSpPr/>
          <p:nvPr/>
        </p:nvSpPr>
        <p:spPr bwMode="auto">
          <a:xfrm>
            <a:off x="714375" y="5143500"/>
            <a:ext cx="4071938" cy="1357313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r>
              <a:rPr lang="sr-Cyrl-CS" dirty="0"/>
              <a:t>	</a:t>
            </a:r>
          </a:p>
          <a:p>
            <a:pPr algn="ctr">
              <a:defRPr/>
            </a:pPr>
            <a:r>
              <a:rPr lang="sr-Cyrl-CS" dirty="0"/>
              <a:t> 	</a:t>
            </a:r>
            <a:r>
              <a:rPr lang="sr-Cyrl-CS" dirty="0" smtClean="0"/>
              <a:t>Предузетништво</a:t>
            </a:r>
            <a:endParaRPr lang="en-US" dirty="0"/>
          </a:p>
        </p:txBody>
      </p:sp>
      <p:graphicFrame>
        <p:nvGraphicFramePr>
          <p:cNvPr id="2051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063" y="3714750"/>
          <a:ext cx="1714500" cy="1428750"/>
        </p:xfrm>
        <a:graphic>
          <a:graphicData uri="http://schemas.openxmlformats.org/presentationml/2006/ole">
            <p:oleObj spid="_x0000_s2051" name="Presentation" showAsIcon="1" r:id="rId5" imgW="914400" imgH="714240" progId="PowerPoint.Show.8">
              <p:embed/>
            </p:oleObj>
          </a:graphicData>
        </a:graphic>
      </p:graphicFrame>
      <p:graphicFrame>
        <p:nvGraphicFramePr>
          <p:cNvPr id="2052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063" y="5286375"/>
          <a:ext cx="1714500" cy="1357313"/>
        </p:xfrm>
        <a:graphic>
          <a:graphicData uri="http://schemas.openxmlformats.org/presentationml/2006/ole">
            <p:oleObj spid="_x0000_s2052" name="Presentation" showAsIcon="1" r:id="rId6" imgW="914400" imgH="714240" progId="PowerPoint.Show.8">
              <p:embed/>
            </p:oleObj>
          </a:graphicData>
        </a:graphic>
      </p:graphicFrame>
      <p:graphicFrame>
        <p:nvGraphicFramePr>
          <p:cNvPr id="2053" name="Object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86438" y="2286000"/>
          <a:ext cx="1714500" cy="1285875"/>
        </p:xfrm>
        <a:graphic>
          <a:graphicData uri="http://schemas.openxmlformats.org/presentationml/2006/ole">
            <p:oleObj spid="_x0000_s2053" name="Presentation" showAsIcon="1" r:id="rId7" imgW="914400" imgH="714240" progId="PowerPoint.Show.8">
              <p:embed/>
            </p:oleObj>
          </a:graphicData>
        </a:graphic>
      </p:graphicFrame>
      <p:sp>
        <p:nvSpPr>
          <p:cNvPr id="2060" name="Rectangle 11"/>
          <p:cNvSpPr>
            <a:spLocks noChangeArrowheads="1"/>
          </p:cNvSpPr>
          <p:nvPr/>
        </p:nvSpPr>
        <p:spPr bwMode="auto">
          <a:xfrm>
            <a:off x="5143500" y="4572000"/>
            <a:ext cx="3500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sng" dirty="0">
                <a:hlinkClick r:id="rId8"/>
              </a:rPr>
              <a:t>http://www.youtube.com/watch?v=-3DUzEjUF3o</a:t>
            </a:r>
            <a:endParaRPr lang="en-US" dirty="0"/>
          </a:p>
        </p:txBody>
      </p:sp>
      <p:sp>
        <p:nvSpPr>
          <p:cNvPr id="2061" name="Rectangle 12"/>
          <p:cNvSpPr>
            <a:spLocks noChangeArrowheads="1"/>
          </p:cNvSpPr>
          <p:nvPr/>
        </p:nvSpPr>
        <p:spPr bwMode="auto">
          <a:xfrm>
            <a:off x="5143500" y="5715000"/>
            <a:ext cx="3052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hlinkClick r:id="rId9"/>
              </a:rPr>
              <a:t>http://youtu.be/w-jVAKtJT9E</a:t>
            </a:r>
            <a:endParaRPr lang="en-US"/>
          </a:p>
        </p:txBody>
      </p:sp>
      <p:sp>
        <p:nvSpPr>
          <p:cNvPr id="2062" name="TextBox 13"/>
          <p:cNvSpPr txBox="1">
            <a:spLocks noChangeArrowheads="1"/>
          </p:cNvSpPr>
          <p:nvPr/>
        </p:nvSpPr>
        <p:spPr bwMode="auto">
          <a:xfrm>
            <a:off x="5000625" y="5429250"/>
            <a:ext cx="371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  </a:t>
            </a:r>
            <a:r>
              <a:rPr lang="sr-Cyrl-CS"/>
              <a:t>Међународни камп, Сутоморе</a:t>
            </a:r>
            <a:endParaRPr lang="en-US"/>
          </a:p>
        </p:txBody>
      </p:sp>
      <p:sp>
        <p:nvSpPr>
          <p:cNvPr id="2063" name="TextBox 14"/>
          <p:cNvSpPr txBox="1">
            <a:spLocks noChangeArrowheads="1"/>
          </p:cNvSpPr>
          <p:nvPr/>
        </p:nvSpPr>
        <p:spPr bwMode="auto">
          <a:xfrm>
            <a:off x="5214938" y="4286250"/>
            <a:ext cx="314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сва наша предузећа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913</TotalTime>
  <Words>92</Words>
  <Application>Microsoft PowerPoint</Application>
  <PresentationFormat>On-screen Show (4:3)</PresentationFormat>
  <Paragraphs>37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Notes design template</vt:lpstr>
      <vt:lpstr>Microsoft Office Word 97 - 2003 Document</vt:lpstr>
      <vt:lpstr>Presentation</vt:lpstr>
      <vt:lpstr>Slide 1</vt:lpstr>
      <vt:lpstr>Производња сланих и слатких дезерата од сурутке</vt:lpstr>
    </vt:vector>
  </TitlesOfParts>
  <Manager/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racunaljka</cp:lastModifiedBy>
  <cp:revision>117</cp:revision>
  <cp:lastPrinted>1601-01-01T00:00:00Z</cp:lastPrinted>
  <dcterms:created xsi:type="dcterms:W3CDTF">2005-03-02T08:24:37Z</dcterms:created>
  <dcterms:modified xsi:type="dcterms:W3CDTF">2013-03-13T18:09:18Z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