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Default Extension="ppt" ContentType="application/vnd.ms-powerpoi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283" autoAdjust="0"/>
  </p:normalViewPr>
  <p:slideViewPr>
    <p:cSldViewPr>
      <p:cViewPr>
        <p:scale>
          <a:sx n="94" d="100"/>
          <a:sy n="94" d="100"/>
        </p:scale>
        <p:origin x="-696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r-Cyrl-BA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r-Cyrl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r-Cyrl-BA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r-Cyrl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r-Cyrl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r-Cyrl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ABA6E22-39CD-486D-8BF3-A7545B77D62D}" type="datetimeFigureOut">
              <a:rPr lang="sr-Cyrl-BA" smtClean="0"/>
              <a:pPr/>
              <a:t>14.3.2013</a:t>
            </a:fld>
            <a:endParaRPr lang="sr-Cyrl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r-Cyrl-B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1F5526F-5157-4776-96E8-C83D5E33B16D}" type="slidenum">
              <a:rPr lang="sr-Cyrl-BA" smtClean="0"/>
              <a:pPr/>
              <a:t>‹#›</a:t>
            </a:fld>
            <a:endParaRPr lang="sr-Cyrl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PowerPoint_97-2003_Presentation1.ppt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Word_97_-_2003_Document2.doc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792" y="404664"/>
            <a:ext cx="6172200" cy="1008112"/>
          </a:xfrm>
        </p:spPr>
        <p:txBody>
          <a:bodyPr>
            <a:normAutofit fontScale="90000"/>
          </a:bodyPr>
          <a:lstStyle/>
          <a:p>
            <a:r>
              <a:rPr lang="sr-Cyrl-C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Завод за унапређивање образовања и васпитања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</a:br>
            <a:endParaRPr lang="sr-Cyrl-B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1052736"/>
            <a:ext cx="6318448" cy="5472608"/>
          </a:xfr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x-none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Аутори: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r-Latn-CS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Светлана Гаћеша, Европска пословна школа ”Милутин Миланковић”</a:t>
            </a:r>
            <a:r>
              <a:rPr lang="sr-Cyrl-BA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Београд;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x-none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Диана Павловић</a:t>
            </a:r>
            <a:r>
              <a:rPr lang="sr-Latn-CS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Европска пословна школа ”Милутин Миланковић”</a:t>
            </a:r>
            <a:r>
              <a:rPr lang="sr-Cyrl-BA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Београд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Татјана Стојановић, Европска пословна школа ”Милутин Миланковић”</a:t>
            </a:r>
            <a:r>
              <a:rPr lang="sr-Cyrl-BA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Београд ;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r-Cyrl-BA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x-none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Наставни предмет : Маркетинг</a:t>
            </a:r>
          </a:p>
          <a:p>
            <a:endParaRPr lang="x-none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x-none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Рад:</a:t>
            </a:r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x-none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x-none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Обећање, велико обећање, је </a:t>
            </a:r>
            <a:r>
              <a:rPr lang="x-none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душа рекламе</a:t>
            </a:r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”</a:t>
            </a:r>
            <a:endParaRPr lang="x-none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x-none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x-none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Тема: Коришћење образовних игара</a:t>
            </a:r>
          </a:p>
          <a:p>
            <a:endParaRPr lang="x-none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x-none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Узраст: </a:t>
            </a:r>
            <a:r>
              <a:rPr lang="sr-Latn-CS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IV </a:t>
            </a:r>
            <a:r>
              <a:rPr lang="x-none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разред</a:t>
            </a:r>
            <a:endParaRPr lang="sr-Cyrl-BA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gr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907704" y="188640"/>
            <a:ext cx="503238" cy="744538"/>
          </a:xfrm>
          <a:prstGeom prst="rect">
            <a:avLst/>
          </a:prstGeom>
          <a:noFill/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164288" y="5589240"/>
          <a:ext cx="914400" cy="771525"/>
        </p:xfrm>
        <a:graphic>
          <a:graphicData uri="http://schemas.openxmlformats.org/presentationml/2006/ole">
            <p:oleObj spid="_x0000_s4097" name="Document" showAsIcon="1" r:id="rId4" imgW="914400" imgH="771480" progId="Word.Document.12">
              <p:embed/>
            </p:oleObj>
          </a:graphicData>
        </a:graphic>
      </p:graphicFrame>
      <p:sp>
        <p:nvSpPr>
          <p:cNvPr id="7" name="Pentagon 6"/>
          <p:cNvSpPr/>
          <p:nvPr/>
        </p:nvSpPr>
        <p:spPr>
          <a:xfrm>
            <a:off x="5292080" y="5589240"/>
            <a:ext cx="1728192" cy="72008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sz="1100" dirty="0" smtClean="0">
                <a:solidFill>
                  <a:schemeClr val="tx1"/>
                </a:solidFill>
                <a:latin typeface="Verdana" pitchFamily="34" charset="0"/>
              </a:rPr>
              <a:t>Кликните овде за унос приказа часа у </a:t>
            </a:r>
            <a:r>
              <a:rPr lang="sr-Latn-CS" sz="1100" dirty="0" smtClean="0">
                <a:solidFill>
                  <a:schemeClr val="tx1"/>
                </a:solidFill>
                <a:latin typeface="Verdana" pitchFamily="34" charset="0"/>
              </a:rPr>
              <a:t>Word </a:t>
            </a:r>
            <a:r>
              <a:rPr lang="sr-Cyrl-CS" sz="1100" dirty="0" smtClean="0">
                <a:solidFill>
                  <a:schemeClr val="tx1"/>
                </a:solidFill>
                <a:latin typeface="Verdana" pitchFamily="34" charset="0"/>
              </a:rPr>
              <a:t>документу!</a:t>
            </a:r>
            <a:endParaRPr lang="en-US" sz="1100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628800"/>
            <a:ext cx="8820472" cy="1440160"/>
          </a:xfrm>
        </p:spPr>
        <p:txBody>
          <a:bodyPr>
            <a:normAutofit/>
          </a:bodyPr>
          <a:lstStyle/>
          <a:p>
            <a:r>
              <a:rPr lang="sr-Cyrl-CS" sz="2800" dirty="0" smtClean="0"/>
              <a:t>“Обећање, велико обећање,</a:t>
            </a:r>
            <a:r>
              <a:rPr lang="sr-Latn-CS" sz="2800" dirty="0" smtClean="0"/>
              <a:t> </a:t>
            </a:r>
            <a:r>
              <a:rPr lang="sr-Cyrl-CS" sz="2800" dirty="0" smtClean="0"/>
              <a:t>је душа</a:t>
            </a:r>
            <a:r>
              <a:rPr lang="sr-Latn-CS" sz="2800" dirty="0" smtClean="0"/>
              <a:t> </a:t>
            </a:r>
            <a:r>
              <a:rPr lang="sr-Cyrl-CS" sz="2800" dirty="0" smtClean="0"/>
              <a:t>рекламе” </a:t>
            </a:r>
            <a:r>
              <a:rPr lang="sr-Cyrl-CS" sz="3200" dirty="0" smtClean="0">
                <a:solidFill>
                  <a:schemeClr val="tx1"/>
                </a:solidFill>
              </a:rPr>
              <a:t/>
            </a:r>
            <a:br>
              <a:rPr lang="sr-Cyrl-CS" sz="3200" dirty="0" smtClean="0">
                <a:solidFill>
                  <a:schemeClr val="tx1"/>
                </a:solidFill>
              </a:rPr>
            </a:br>
            <a:endParaRPr lang="sr-Cyrl-BA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1960" y="3140968"/>
            <a:ext cx="4320480" cy="576064"/>
          </a:xfrm>
        </p:spPr>
        <p:txBody>
          <a:bodyPr>
            <a:normAutofit/>
          </a:bodyPr>
          <a:lstStyle/>
          <a:p>
            <a:r>
              <a:rPr lang="sr-Cyrl-CS" dirty="0" smtClean="0">
                <a:solidFill>
                  <a:schemeClr val="accent1">
                    <a:lumMod val="75000"/>
                  </a:schemeClr>
                </a:solidFill>
              </a:rPr>
              <a:t>(Др. Јохнсон писац и лексикограф)</a:t>
            </a:r>
            <a:endParaRPr lang="sr-Cyrl-B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ertical Scroll 8"/>
          <p:cNvSpPr/>
          <p:nvPr/>
        </p:nvSpPr>
        <p:spPr>
          <a:xfrm>
            <a:off x="4286248" y="2500306"/>
            <a:ext cx="3501602" cy="36004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endParaRPr lang="sr-Cyrl-BA"/>
          </a:p>
        </p:txBody>
      </p:sp>
      <p:sp>
        <p:nvSpPr>
          <p:cNvPr id="8" name="Vertical Scroll 7"/>
          <p:cNvSpPr/>
          <p:nvPr/>
        </p:nvSpPr>
        <p:spPr>
          <a:xfrm>
            <a:off x="611560" y="2492896"/>
            <a:ext cx="3531812" cy="36004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779686"/>
          </a:xfrm>
        </p:spPr>
        <p:txBody>
          <a:bodyPr/>
          <a:lstStyle/>
          <a:p>
            <a:pPr algn="ctr"/>
            <a:r>
              <a:rPr lang="x-none" b="1" dirty="0" smtClean="0"/>
              <a:t>ОРГАНИЗАЦИЈА ЧАСА</a:t>
            </a:r>
            <a:endParaRPr lang="sr-Cyrl-BA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3212976"/>
            <a:ext cx="3657600" cy="303542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sr-Cyrl-BA" sz="2800" dirty="0" smtClean="0">
                <a:solidFill>
                  <a:schemeClr val="bg1"/>
                </a:solidFill>
              </a:rPr>
              <a:t>К</a:t>
            </a:r>
            <a:r>
              <a:rPr lang="x-none" sz="2800" dirty="0" smtClean="0">
                <a:solidFill>
                  <a:schemeClr val="bg1"/>
                </a:solidFill>
              </a:rPr>
              <a:t>реирање пропагандне поруке</a:t>
            </a:r>
            <a:endParaRPr lang="sr-Cyrl-BA" sz="28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499992" y="3212976"/>
            <a:ext cx="3143842" cy="303542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sr-Cyrl-RS" sz="2800" dirty="0" smtClean="0">
                <a:solidFill>
                  <a:schemeClr val="bg1"/>
                </a:solidFill>
              </a:rPr>
              <a:t>“</a:t>
            </a:r>
            <a:r>
              <a:rPr lang="x-none" sz="2800" smtClean="0">
                <a:solidFill>
                  <a:schemeClr val="bg1"/>
                </a:solidFill>
              </a:rPr>
              <a:t>Креирам своју рекламу</a:t>
            </a:r>
            <a:r>
              <a:rPr lang="sr-Cyrl-RS" sz="2800" dirty="0" smtClean="0">
                <a:solidFill>
                  <a:schemeClr val="bg1"/>
                </a:solidFill>
              </a:rPr>
              <a:t>”</a:t>
            </a:r>
            <a:endParaRPr lang="sr-Cyrl-BA" sz="2800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/>
            <a:r>
              <a:rPr lang="x-none" dirty="0" smtClean="0"/>
              <a:t>Први час</a:t>
            </a:r>
            <a:endParaRPr lang="sr-Cyrl-B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x-none" smtClean="0"/>
              <a:t>Други и трећи </a:t>
            </a:r>
            <a:r>
              <a:rPr lang="x-none" dirty="0" smtClean="0"/>
              <a:t>час</a:t>
            </a:r>
            <a:endParaRPr lang="sr-Cyrl-B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9872" y="188640"/>
            <a:ext cx="3600400" cy="720080"/>
          </a:xfrm>
        </p:spPr>
        <p:txBody>
          <a:bodyPr>
            <a:normAutofit/>
          </a:bodyPr>
          <a:lstStyle/>
          <a:p>
            <a:pPr algn="ctr"/>
            <a:r>
              <a:rPr lang="x-none" sz="3200" dirty="0" smtClean="0">
                <a:solidFill>
                  <a:schemeClr val="accent1">
                    <a:lumMod val="75000"/>
                  </a:schemeClr>
                </a:solidFill>
              </a:rPr>
              <a:t>Први час</a:t>
            </a:r>
            <a:endParaRPr lang="sr-Cyrl-BA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1680" y="908720"/>
            <a:ext cx="7200800" cy="5473030"/>
          </a:xfrm>
        </p:spPr>
        <p:txBody>
          <a:bodyPr>
            <a:normAutofit/>
          </a:bodyPr>
          <a:lstStyle/>
          <a:p>
            <a:endParaRPr lang="x-none" sz="2000" dirty="0" smtClean="0"/>
          </a:p>
          <a:p>
            <a:pPr>
              <a:buFont typeface="Arial" pitchFamily="34" charset="0"/>
              <a:buChar char="•"/>
            </a:pPr>
            <a:r>
              <a:rPr lang="x-none" sz="2000" dirty="0" smtClean="0"/>
              <a:t>Увод у тему  и приказ презентације на паметној табли </a:t>
            </a:r>
          </a:p>
          <a:p>
            <a:pPr algn="ctr"/>
            <a:r>
              <a:rPr lang="x-none" sz="2800" smtClean="0">
                <a:solidFill>
                  <a:schemeClr val="accent1">
                    <a:lumMod val="75000"/>
                  </a:schemeClr>
                </a:solidFill>
              </a:rPr>
              <a:t>КРЕИРАЊЕ </a:t>
            </a:r>
            <a:r>
              <a:rPr lang="x-none" sz="2800" dirty="0" smtClean="0">
                <a:solidFill>
                  <a:schemeClr val="accent1">
                    <a:lumMod val="75000"/>
                  </a:schemeClr>
                </a:solidFill>
              </a:rPr>
              <a:t>ПРОПАГАНДНЕ ПОРУКЕ</a:t>
            </a: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31427416"/>
              </p:ext>
            </p:extLst>
          </p:nvPr>
        </p:nvGraphicFramePr>
        <p:xfrm>
          <a:off x="6228184" y="2996952"/>
          <a:ext cx="1440327" cy="1080120"/>
        </p:xfrm>
        <a:graphic>
          <a:graphicData uri="http://schemas.openxmlformats.org/presentationml/2006/ole">
            <p:oleObj spid="_x0000_s1031" name="Presentation" r:id="rId3" imgW="3512693" imgH="2633570" progId="PowerPoint.Show.8">
              <p:embed/>
            </p:oleObj>
          </a:graphicData>
        </a:graphic>
      </p:graphicFrame>
      <p:sp>
        <p:nvSpPr>
          <p:cNvPr id="8" name="Right Arrow 7"/>
          <p:cNvSpPr/>
          <p:nvPr/>
        </p:nvSpPr>
        <p:spPr>
          <a:xfrm>
            <a:off x="2915816" y="2564904"/>
            <a:ext cx="2808312" cy="1872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>
                <a:solidFill>
                  <a:schemeClr val="tx1"/>
                </a:solidFill>
              </a:rPr>
              <a:t>Кликнути овде да би се погледала презентација</a:t>
            </a:r>
            <a:endParaRPr lang="sr-Cyrl-BA" dirty="0">
              <a:solidFill>
                <a:schemeClr val="tx1"/>
              </a:solidFill>
            </a:endParaRPr>
          </a:p>
        </p:txBody>
      </p:sp>
      <p:pic>
        <p:nvPicPr>
          <p:cNvPr id="1029" name="Picture 5" descr="C:\Users\Windows\Desktop\j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941168"/>
            <a:ext cx="2160240" cy="1620180"/>
          </a:xfrm>
          <a:prstGeom prst="rect">
            <a:avLst/>
          </a:prstGeom>
          <a:noFill/>
        </p:spPr>
      </p:pic>
      <p:pic>
        <p:nvPicPr>
          <p:cNvPr id="1032" name="Picture 8" descr="C:\Users\Windows\Desktop\slike kreativna skola\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4924988"/>
            <a:ext cx="2160240" cy="1620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408712" cy="757446"/>
          </a:xfrm>
        </p:spPr>
        <p:txBody>
          <a:bodyPr/>
          <a:lstStyle/>
          <a:p>
            <a:pPr algn="ctr"/>
            <a:r>
              <a:rPr lang="x-none" smtClean="0">
                <a:solidFill>
                  <a:schemeClr val="accent1">
                    <a:lumMod val="75000"/>
                  </a:schemeClr>
                </a:solidFill>
              </a:rPr>
              <a:t>КВИЗ</a:t>
            </a:r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</a:rPr>
              <a:t> “ РЕКЛАМКО”</a:t>
            </a:r>
            <a:endParaRPr lang="sr-Cyrl-B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736" y="1196752"/>
            <a:ext cx="6172200" cy="526003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x-none" dirty="0" smtClean="0"/>
              <a:t> </a:t>
            </a:r>
            <a:r>
              <a:rPr lang="x-none" sz="2000" dirty="0" smtClean="0"/>
              <a:t>Провера усвојених знања </a:t>
            </a:r>
            <a:r>
              <a:rPr lang="x-none" sz="2000" smtClean="0"/>
              <a:t>путем квиза</a:t>
            </a:r>
            <a:r>
              <a:rPr lang="sr-Cyrl-RS" sz="2000" dirty="0" smtClean="0"/>
              <a:t> </a:t>
            </a:r>
            <a:endParaRPr lang="sr-Cyrl-BA" sz="2000" dirty="0"/>
          </a:p>
        </p:txBody>
      </p:sp>
      <p:sp>
        <p:nvSpPr>
          <p:cNvPr id="4" name="Right Arrow 3"/>
          <p:cNvSpPr/>
          <p:nvPr/>
        </p:nvSpPr>
        <p:spPr>
          <a:xfrm>
            <a:off x="2411760" y="1556792"/>
            <a:ext cx="3219840" cy="2511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>
                <a:solidFill>
                  <a:schemeClr val="tx1"/>
                </a:solidFill>
              </a:rPr>
              <a:t>Кликнути за приказ квиза </a:t>
            </a:r>
            <a:endParaRPr lang="sr-Cyrl-BA" dirty="0">
              <a:solidFill>
                <a:schemeClr val="tx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940152" y="2132856"/>
          <a:ext cx="1371326" cy="1271593"/>
        </p:xfrm>
        <a:graphic>
          <a:graphicData uri="http://schemas.openxmlformats.org/presentationml/2006/ole">
            <p:oleObj spid="_x0000_s19460" name="Package" r:id="rId3" imgW="525294" imgH="486383" progId="Package">
              <p:embed/>
            </p:oleObj>
          </a:graphicData>
        </a:graphic>
      </p:graphicFrame>
      <p:pic>
        <p:nvPicPr>
          <p:cNvPr id="19458" name="Picture 2" descr="C:\Users\Windows\Desktop\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4841500"/>
            <a:ext cx="1632182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59" name="Picture 3" descr="C:\Users\Windows\Desktop\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221088"/>
            <a:ext cx="1512168" cy="1134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0" name="Picture 4" descr="C:\Users\Windows\Desktop\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841500"/>
            <a:ext cx="1656184" cy="1238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1" name="Picture 5" descr="C:\Users\Windows\Desktop\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5445224"/>
            <a:ext cx="1584176" cy="1188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0"/>
            <a:ext cx="6172200" cy="836712"/>
          </a:xfrm>
        </p:spPr>
        <p:txBody>
          <a:bodyPr>
            <a:normAutofit/>
          </a:bodyPr>
          <a:lstStyle/>
          <a:p>
            <a:pPr algn="ctr"/>
            <a:r>
              <a:rPr lang="x-none" dirty="0" smtClean="0">
                <a:solidFill>
                  <a:schemeClr val="accent1">
                    <a:lumMod val="75000"/>
                  </a:schemeClr>
                </a:solidFill>
              </a:rPr>
              <a:t>Други и трећи час</a:t>
            </a:r>
            <a:endParaRPr lang="sr-Cyrl-B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1052736"/>
            <a:ext cx="6172200" cy="532901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sr-Cyrl-RS" sz="2000" dirty="0" smtClean="0"/>
              <a:t>Наставник приказије ученицима пример успешне рекламе </a:t>
            </a:r>
          </a:p>
          <a:p>
            <a:pPr>
              <a:buFont typeface="Arial" pitchFamily="34" charset="0"/>
              <a:buChar char="•"/>
            </a:pPr>
            <a:endParaRPr lang="sr-Cyrl-R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x-none" sz="2000" smtClean="0"/>
              <a:t>Радионица </a:t>
            </a:r>
            <a:r>
              <a:rPr lang="x-none" sz="2000" dirty="0" smtClean="0"/>
              <a:t>у кабинету за </a:t>
            </a:r>
            <a:r>
              <a:rPr lang="x-none" sz="2000" smtClean="0"/>
              <a:t>информатику </a:t>
            </a:r>
            <a:endParaRPr lang="x-none" sz="2000" dirty="0" smtClean="0"/>
          </a:p>
          <a:p>
            <a:pPr>
              <a:buFont typeface="Arial" pitchFamily="34" charset="0"/>
              <a:buChar char="•"/>
            </a:pPr>
            <a:r>
              <a:rPr lang="x-none" sz="2000" dirty="0" smtClean="0"/>
              <a:t> Рад ученика у групама на </a:t>
            </a:r>
            <a:r>
              <a:rPr lang="x-none" sz="2000" smtClean="0"/>
              <a:t>задатку </a:t>
            </a:r>
            <a:endParaRPr lang="sr-Cyrl-RS" sz="2000" dirty="0" smtClean="0"/>
          </a:p>
          <a:p>
            <a:pPr algn="ctr"/>
            <a:r>
              <a:rPr lang="sr-Cyrl-RS" sz="2000" dirty="0" smtClean="0">
                <a:solidFill>
                  <a:schemeClr val="accent1">
                    <a:lumMod val="75000"/>
                  </a:schemeClr>
                </a:solidFill>
              </a:rPr>
              <a:t>“Креирам своју рекламу”</a:t>
            </a:r>
            <a:endParaRPr lang="x-none" sz="200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482" name="Picture 2" descr="C:\Users\Windows\Desktop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573016"/>
            <a:ext cx="1920213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3" name="Picture 3" descr="C:\Users\Windows\Desktop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573016"/>
            <a:ext cx="1872209" cy="1404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4" name="Picture 4" descr="C:\Users\Windows\Desktop\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5157192"/>
            <a:ext cx="1824202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5" name="Picture 5" descr="C:\Users\Windows\Desktop\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5157192"/>
            <a:ext cx="1795016" cy="1346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6" name="Picture 6" descr="C:\Users\Windows\Desktop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0" y="5157192"/>
            <a:ext cx="1824203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588224" y="1412776"/>
          <a:ext cx="914400" cy="771525"/>
        </p:xfrm>
        <a:graphic>
          <a:graphicData uri="http://schemas.openxmlformats.org/presentationml/2006/ole">
            <p:oleObj spid="_x0000_s20481" name="Document" showAsIcon="1" r:id="rId8" imgW="914400" imgH="771480" progId="Word.Document.8">
              <p:embed/>
            </p:oleObj>
          </a:graphicData>
        </a:graphic>
      </p:graphicFrame>
      <p:sp>
        <p:nvSpPr>
          <p:cNvPr id="10" name="Right Arrow 9"/>
          <p:cNvSpPr/>
          <p:nvPr/>
        </p:nvSpPr>
        <p:spPr>
          <a:xfrm>
            <a:off x="4860032" y="1412776"/>
            <a:ext cx="151216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100" dirty="0" smtClean="0">
                <a:solidFill>
                  <a:schemeClr val="tx1"/>
                </a:solidFill>
              </a:rPr>
              <a:t>Кликнути овде за приказ рекламе</a:t>
            </a:r>
            <a:endParaRPr lang="sr-Cyrl-BA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2458616" cy="49034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RS" sz="1600" dirty="0" smtClean="0"/>
              <a:t>1. Штампана реклама за изложбу </a:t>
            </a:r>
            <a:r>
              <a:rPr lang="sr-Cyrl-BA" sz="1600" dirty="0" smtClean="0"/>
              <a:t>и</a:t>
            </a:r>
            <a:r>
              <a:rPr lang="sr-Cyrl-RS" sz="1600" dirty="0" smtClean="0"/>
              <a:t>ли сајам</a:t>
            </a:r>
          </a:p>
          <a:p>
            <a:endParaRPr lang="sr-Cyrl-RS" sz="1600" dirty="0" smtClean="0"/>
          </a:p>
          <a:p>
            <a:endParaRPr lang="sr-Cyrl-RS" sz="1600" dirty="0" smtClean="0"/>
          </a:p>
          <a:p>
            <a:pPr>
              <a:buNone/>
            </a:pPr>
            <a:r>
              <a:rPr lang="sr-Cyrl-RS" sz="1600" dirty="0" smtClean="0"/>
              <a:t>2. Рекламни оглас за часопис</a:t>
            </a:r>
          </a:p>
          <a:p>
            <a:endParaRPr lang="sr-Cyrl-RS" sz="1600" dirty="0" smtClean="0"/>
          </a:p>
          <a:p>
            <a:endParaRPr lang="sr-Cyrl-RS" sz="1600" dirty="0" smtClean="0"/>
          </a:p>
          <a:p>
            <a:pPr>
              <a:buNone/>
            </a:pPr>
            <a:r>
              <a:rPr lang="sr-Cyrl-RS" sz="1600" dirty="0" smtClean="0"/>
              <a:t>3. </a:t>
            </a:r>
            <a:r>
              <a:rPr lang="sr-Cyrl-BA" sz="1600" dirty="0" smtClean="0"/>
              <a:t>Р</a:t>
            </a:r>
            <a:r>
              <a:rPr lang="sr-Cyrl-RS" sz="1600" dirty="0" smtClean="0"/>
              <a:t>адио реклама</a:t>
            </a:r>
            <a:endParaRPr lang="sr-Cyrl-BA" sz="16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5724128" y="1268760"/>
            <a:ext cx="2520280" cy="49034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RS" sz="1600" dirty="0" smtClean="0"/>
              <a:t>4. Нова пропагандна порука за већ постојећи производ</a:t>
            </a:r>
          </a:p>
          <a:p>
            <a:endParaRPr lang="sr-Cyrl-RS" sz="1600" dirty="0" smtClean="0"/>
          </a:p>
          <a:p>
            <a:endParaRPr lang="sr-Cyrl-RS" sz="1600" dirty="0" smtClean="0"/>
          </a:p>
          <a:p>
            <a:endParaRPr lang="sr-Cyrl-RS" sz="1600" dirty="0" smtClean="0"/>
          </a:p>
          <a:p>
            <a:pPr>
              <a:buNone/>
            </a:pPr>
            <a:r>
              <a:rPr lang="sr-Cyrl-RS" sz="1600" dirty="0" smtClean="0"/>
              <a:t>5. Реклама за потпуно нови производ</a:t>
            </a:r>
            <a:endParaRPr lang="en-US" sz="16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755576" y="620688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BA" sz="2400" b="1" dirty="0" smtClean="0">
                <a:solidFill>
                  <a:schemeClr val="accent1">
                    <a:lumMod val="75000"/>
                  </a:schemeClr>
                </a:solidFill>
              </a:rPr>
              <a:t>Представници група презентују своје радове</a:t>
            </a:r>
            <a:endParaRPr lang="sr-Cyrl-B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3059832" y="1916832"/>
            <a:ext cx="2592288" cy="19442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1400" smtClean="0">
                <a:solidFill>
                  <a:schemeClr val="tx1"/>
                </a:solidFill>
              </a:rPr>
              <a:t>Кликнути </a:t>
            </a:r>
            <a:r>
              <a:rPr lang="sr-Cyrl-RS" sz="1400" dirty="0" smtClean="0">
                <a:solidFill>
                  <a:schemeClr val="tx1"/>
                </a:solidFill>
              </a:rPr>
              <a:t> на иконе </a:t>
            </a:r>
            <a:r>
              <a:rPr lang="x-none" sz="1400" smtClean="0">
                <a:solidFill>
                  <a:schemeClr val="tx1"/>
                </a:solidFill>
              </a:rPr>
              <a:t>за </a:t>
            </a:r>
            <a:r>
              <a:rPr lang="x-none" sz="1400" dirty="0" smtClean="0">
                <a:solidFill>
                  <a:schemeClr val="tx1"/>
                </a:solidFill>
              </a:rPr>
              <a:t>приказ радова ученика</a:t>
            </a:r>
            <a:endParaRPr lang="sr-Cyrl-BA" sz="1400" dirty="0">
              <a:solidFill>
                <a:schemeClr val="tx1"/>
              </a:solidFill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1331640" y="1916832"/>
          <a:ext cx="1244600" cy="687388"/>
        </p:xfrm>
        <a:graphic>
          <a:graphicData uri="http://schemas.openxmlformats.org/presentationml/2006/ole">
            <p:oleObj spid="_x0000_s21508" name="Objekat školjke programa za pakovanje" showAsIcon="1" r:id="rId3" imgW="1244520" imgH="686880" progId="Package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403648" y="3212976"/>
          <a:ext cx="1143000" cy="687387"/>
        </p:xfrm>
        <a:graphic>
          <a:graphicData uri="http://schemas.openxmlformats.org/presentationml/2006/ole">
            <p:oleObj spid="_x0000_s21509" name="Objekat školjke programa za pakovanje" showAsIcon="1" r:id="rId4" imgW="1143000" imgH="686880" progId="Package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251520" y="4293096"/>
          <a:ext cx="1270000" cy="685800"/>
        </p:xfrm>
        <a:graphic>
          <a:graphicData uri="http://schemas.openxmlformats.org/presentationml/2006/ole">
            <p:oleObj spid="_x0000_s21510" name="Objekat školjke programa za pakovanje" showAsIcon="1" r:id="rId5" imgW="1270440" imgH="685800" progId="Package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1403648" y="4293096"/>
          <a:ext cx="1206500" cy="687387"/>
        </p:xfrm>
        <a:graphic>
          <a:graphicData uri="http://schemas.openxmlformats.org/presentationml/2006/ole">
            <p:oleObj spid="_x0000_s21511" name="Objekat školjke programa za pakovanje" showAsIcon="1" r:id="rId6" imgW="1206360" imgH="686880" progId="Package">
              <p:embed/>
            </p:oleObj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6300192" y="2060848"/>
          <a:ext cx="1181100" cy="687388"/>
        </p:xfrm>
        <a:graphic>
          <a:graphicData uri="http://schemas.openxmlformats.org/presentationml/2006/ole">
            <p:oleObj spid="_x0000_s21513" name="Objekat školjke programa za pakovanje" showAsIcon="1" r:id="rId7" imgW="1181160" imgH="686880" progId="Package">
              <p:embed/>
            </p:oleObj>
          </a:graphicData>
        </a:graphic>
      </p:graphicFrame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6300192" y="3861048"/>
          <a:ext cx="1231900" cy="687388"/>
        </p:xfrm>
        <a:graphic>
          <a:graphicData uri="http://schemas.openxmlformats.org/presentationml/2006/ole">
            <p:oleObj spid="_x0000_s21514" name="Objekat školjke programa za pakovanje" showAsIcon="1" r:id="rId8" imgW="1231920" imgH="686880" progId="Package">
              <p:embed/>
            </p:oleObj>
          </a:graphicData>
        </a:graphic>
      </p:graphicFrame>
      <p:sp>
        <p:nvSpPr>
          <p:cNvPr id="23" name="Rectangle 22"/>
          <p:cNvSpPr/>
          <p:nvPr/>
        </p:nvSpPr>
        <p:spPr>
          <a:xfrm>
            <a:off x="2699792" y="5085184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smtClean="0">
                <a:solidFill>
                  <a:schemeClr val="accent1">
                    <a:lumMod val="75000"/>
                  </a:schemeClr>
                </a:solidFill>
              </a:rPr>
              <a:t>Победничка реклама</a:t>
            </a:r>
            <a:endParaRPr lang="sr-Cyrl-B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2843808" y="5805264"/>
          <a:ext cx="1270000" cy="685800"/>
        </p:xfrm>
        <a:graphic>
          <a:graphicData uri="http://schemas.openxmlformats.org/presentationml/2006/ole">
            <p:oleObj spid="_x0000_s21515" name="Objekat školjke programa za pakovanje" showAsIcon="1" r:id="rId9" imgW="1270440" imgH="685800" progId="Package">
              <p:embed/>
            </p:oleObj>
          </a:graphicData>
        </a:graphic>
      </p:graphicFrame>
      <p:graphicFrame>
        <p:nvGraphicFramePr>
          <p:cNvPr id="21516" name="Object 12"/>
          <p:cNvGraphicFramePr>
            <a:graphicFrameLocks noChangeAspect="1"/>
          </p:cNvGraphicFramePr>
          <p:nvPr/>
        </p:nvGraphicFramePr>
        <p:xfrm>
          <a:off x="4499992" y="5733256"/>
          <a:ext cx="1206500" cy="687387"/>
        </p:xfrm>
        <a:graphic>
          <a:graphicData uri="http://schemas.openxmlformats.org/presentationml/2006/ole">
            <p:oleObj spid="_x0000_s21516" name="Objekat školjke programa za pakovanje" showAsIcon="1" r:id="rId10" imgW="1206360" imgH="686880" progId="Package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269</TotalTime>
  <Words>235</Words>
  <Application>Microsoft Office PowerPoint</Application>
  <PresentationFormat>On-screen Show 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Oriel</vt:lpstr>
      <vt:lpstr>Presentation</vt:lpstr>
      <vt:lpstr>Package</vt:lpstr>
      <vt:lpstr>Document</vt:lpstr>
      <vt:lpstr>Objekat školjke programa za pakovanje</vt:lpstr>
      <vt:lpstr>Microsoft Office Word Document</vt:lpstr>
      <vt:lpstr>Завод за унапређивање образовања и васпитања </vt:lpstr>
      <vt:lpstr>“Обећање, велико обећање, је душа рекламе”  </vt:lpstr>
      <vt:lpstr>ОРГАНИЗАЦИЈА ЧАСА</vt:lpstr>
      <vt:lpstr>Први час</vt:lpstr>
      <vt:lpstr>КВИЗ “ РЕКЛАМКО”</vt:lpstr>
      <vt:lpstr>Други и трећи час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Завод за унапређивање образовања и васпитања</dc:title>
  <dc:creator>Windows</dc:creator>
  <cp:lastModifiedBy>Windows</cp:lastModifiedBy>
  <cp:revision>43</cp:revision>
  <dcterms:created xsi:type="dcterms:W3CDTF">2013-03-11T18:38:37Z</dcterms:created>
  <dcterms:modified xsi:type="dcterms:W3CDTF">2013-03-14T21:21:47Z</dcterms:modified>
</cp:coreProperties>
</file>