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6E1816-FB26-4B67-B215-1E65268FFE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01B7B-3F1E-4CB1-AA3E-CEA023EF8E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E4710-B543-479B-BA1F-B0F4E18A29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952DA-83DF-4F43-95C4-856353FC9D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CE449-30B9-4CA1-BE3B-212CC1DDB3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B2A8E-4A01-4A34-9AEE-DB748F0C4E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314D7-AC53-4996-8CA7-EF5CA73422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F8294-48AF-453E-9560-489D19B61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F97BE-17AB-41C2-B3D6-BA19A991F7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90A96-17BC-4D9F-B734-7BBA1D2764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6CA6B-119C-4B17-978B-2EA20916B4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1C5B724-C265-49C2-BC4B-73316536293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skydrive.live.com/redir.aspx?cid=2121bb627f8c263e&amp;resid=2121BB627F8C263E!265&amp;parid=root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  <a:ln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Аутори</a:t>
            </a:r>
            <a:r>
              <a:rPr lang="sr-Latn-CS" b="1" dirty="0"/>
              <a:t>:</a:t>
            </a: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 smtClean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 smtClean="0"/>
              <a:t>Наставни </a:t>
            </a:r>
            <a:r>
              <a:rPr lang="sr-Cyrl-CS" b="1" dirty="0"/>
              <a:t>предмет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Тема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 dirty="0"/>
              <a:t>Узраст</a:t>
            </a:r>
            <a:r>
              <a:rPr lang="en-US" b="1" dirty="0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 dirty="0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 dirty="0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b="1" dirty="0" smtClean="0"/>
              <a:t>Дубравка Станковић</a:t>
            </a:r>
            <a:r>
              <a:rPr lang="sr-Cyrl-RS" dirty="0" smtClean="0"/>
              <a:t>, Гимназија, Лебане;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b="1" dirty="0" smtClean="0"/>
              <a:t>Сунчица Спасић</a:t>
            </a:r>
            <a:r>
              <a:rPr lang="sr-Cyrl-RS" dirty="0" smtClean="0"/>
              <a:t>, Гимназија, Лебане;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b="1" dirty="0" smtClean="0"/>
              <a:t>Саша Милановић</a:t>
            </a:r>
            <a:r>
              <a:rPr lang="sr-Cyrl-RS" dirty="0" smtClean="0"/>
              <a:t>, Гимназија, Лебане;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sr-Cyrl-RS" dirty="0" smtClean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b="1" dirty="0" smtClean="0"/>
              <a:t>Српски језик и књижевност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R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b="1" i="1" dirty="0" smtClean="0"/>
              <a:t>Хебрејска књижевност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R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RS" dirty="0" smtClean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R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dirty="0" smtClean="0"/>
              <a:t>Први разред</a:t>
            </a:r>
            <a:endParaRPr lang="sr-Cyrl-CS" dirty="0"/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395288" y="5589588"/>
          <a:ext cx="14398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Document" showAsIcon="1" r:id="rId5" imgW="914400" imgH="714240" progId="Word.Document.8">
                  <p:embed/>
                </p:oleObj>
              </mc:Choice>
              <mc:Fallback>
                <p:oleObj name="Document" showAsIcon="1" r:id="rId5" imgW="914400" imgH="714240" progId="Word.Document.8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589588"/>
                        <a:ext cx="1439862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hangingPunct="1"/>
            <a:r>
              <a:rPr lang="sr-Cyrl-CS" sz="1400">
                <a:latin typeface="Arial Black" pitchFamily="34" charset="0"/>
              </a:rPr>
              <a:t>Креативна школа 201</a:t>
            </a:r>
            <a:r>
              <a:rPr lang="en-US" sz="1400">
                <a:latin typeface="Arial Black" pitchFamily="34" charset="0"/>
              </a:rPr>
              <a:t>1</a:t>
            </a:r>
            <a:r>
              <a:rPr lang="sr-Cyrl-CS" sz="1400">
                <a:latin typeface="Arial Black" pitchFamily="34" charset="0"/>
              </a:rPr>
              <a:t>/1</a:t>
            </a:r>
            <a:r>
              <a:rPr lang="en-US" sz="1400">
                <a:latin typeface="Arial Black" pitchFamily="34" charset="0"/>
              </a:rPr>
              <a:t>2</a:t>
            </a:r>
            <a:r>
              <a:rPr lang="sr-Cyrl-CS" sz="1400">
                <a:latin typeface="Arial Black" pitchFamily="34" charset="0"/>
              </a:rPr>
              <a:t>.</a:t>
            </a:r>
            <a:endParaRPr lang="en-US" sz="140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5184428"/>
            <a:ext cx="4086374" cy="1268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60304" y="5336828"/>
            <a:ext cx="4086374" cy="1268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779912" y="5714524"/>
            <a:ext cx="29526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</a:t>
            </a:r>
            <a:r>
              <a:rPr lang="en-US" sz="1400" dirty="0" smtClean="0">
                <a:hlinkClick r:id="rId7"/>
              </a:rPr>
              <a:t>skydrive.live.com/redir.aspx?cid=2121bb627f8c263e&amp;resid=2121BB627F8C263E!265&amp;parid=root</a:t>
            </a:r>
            <a:endParaRPr lang="en-US" sz="1400" dirty="0" smtClean="0"/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Хебрејска књижевност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r>
              <a:rPr lang="sr-Cyrl-RS" sz="2400" dirty="0" smtClean="0"/>
              <a:t>Религија, писмо, језик Хебреја;</a:t>
            </a:r>
          </a:p>
          <a:p>
            <a:r>
              <a:rPr lang="sr-Cyrl-RS" sz="2400" dirty="0" smtClean="0"/>
              <a:t>Периоди хебрејске књижевности;</a:t>
            </a:r>
          </a:p>
          <a:p>
            <a:r>
              <a:rPr lang="sr-Cyrl-RS" sz="2400" dirty="0" smtClean="0"/>
              <a:t>Најзначајнија дела и песници;</a:t>
            </a:r>
          </a:p>
          <a:p>
            <a:r>
              <a:rPr lang="sr-Cyrl-RS" sz="2400" dirty="0" smtClean="0"/>
              <a:t>Подела Старог и Новог завета;</a:t>
            </a:r>
            <a:endParaRPr lang="sr-Latn-R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727</TotalTime>
  <Words>88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Notes design template</vt:lpstr>
      <vt:lpstr>Document</vt:lpstr>
      <vt:lpstr>PowerPoint Presentation</vt:lpstr>
      <vt:lpstr>Хебрејска књижевност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Dubravka</dc:creator>
  <cp:lastModifiedBy>Elida</cp:lastModifiedBy>
  <cp:revision>54</cp:revision>
  <cp:lastPrinted>1601-01-01T00:00:00Z</cp:lastPrinted>
  <dcterms:created xsi:type="dcterms:W3CDTF">2005-03-02T08:24:37Z</dcterms:created>
  <dcterms:modified xsi:type="dcterms:W3CDTF">2012-03-15T17:44:11Z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