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pptx" ContentType="application/vnd.openxmlformats-officedocument.presentationml.presentation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pptm" ContentType="application/vnd.ms-powerpoint.presentation.macroEnabled.12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4" r:id="rId6"/>
    <p:sldId id="265" r:id="rId7"/>
    <p:sldId id="266" r:id="rId8"/>
    <p:sldId id="267" r:id="rId9"/>
    <p:sldId id="260" r:id="rId10"/>
    <p:sldId id="262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1341438"/>
            <a:ext cx="7634287" cy="46085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784984D-352E-41D7-95FA-D0CAB6F6DB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E38AC-6B44-419E-BBE4-28999EAAC8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DA1158-C4D4-4785-A667-9F85A39314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4718F-739E-442F-A0FC-E9A0D11769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FA4720-BB0E-4111-9DC0-B9DB733A23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78A33-5E49-49B8-A4D5-A51C3A6DBE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E8670-E5FD-4450-B58D-DA09718208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55EE01-85D8-4A1F-A0D7-EA62D4A3A6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DAC86-4848-4FCB-AE59-9D3B90944A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AA4EC-A14E-4F88-9FC3-31DD91D010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5865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5865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15CBF-1717-4179-BFBB-CD4CFE23CD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642350" cy="600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7450" y="1125538"/>
            <a:ext cx="7499350" cy="50006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A1ECC02-216F-4136-B6BA-80377ABB50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125538"/>
            <a:ext cx="74993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CFB1482-D72D-4E81-B798-3F986FA5D91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.docx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microzof.wordpress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microsoft.com/multipoint/mouse-mischie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microsoft.com/officeaddin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PowerPoint_Presentation7.pptx"/><Relationship Id="rId3" Type="http://schemas.openxmlformats.org/officeDocument/2006/relationships/package" Target="../embeddings/Microsoft_Office_PowerPoint_Presentation2.pptx"/><Relationship Id="rId7" Type="http://schemas.openxmlformats.org/officeDocument/2006/relationships/package" Target="../embeddings/Microsoft_Office_PowerPoint_Presentation6.ppt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Office_PowerPoint_Presentation5.pptx"/><Relationship Id="rId5" Type="http://schemas.openxmlformats.org/officeDocument/2006/relationships/package" Target="../embeddings/Microsoft_Office_PowerPoint_Macro-Enabled_Presentation4.pptm"/><Relationship Id="rId4" Type="http://schemas.openxmlformats.org/officeDocument/2006/relationships/package" Target="../embeddings/Microsoft_Office_PowerPoint_Presentation3.ppt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260350"/>
            <a:ext cx="503238" cy="744538"/>
          </a:xfrm>
          <a:noFill/>
          <a:ln/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sr-Cyrl-CS" sz="280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Аутори</a:t>
            </a:r>
            <a:r>
              <a:rPr lang="sr-Latn-CS" b="1"/>
              <a:t>:</a:t>
            </a: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Наставни предмет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Тема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Узраст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RS" dirty="0" smtClean="0"/>
              <a:t>мр </a:t>
            </a:r>
            <a:r>
              <a:rPr lang="sr-Cyrl-CS" dirty="0" smtClean="0"/>
              <a:t>Зоран </a:t>
            </a:r>
            <a:r>
              <a:rPr lang="sr-Cyrl-CS" dirty="0"/>
              <a:t>Вучетић, Гимназија Ивањица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Драган Грујовић, Гимназија Ивањица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Ана Стаменић, Гимназија Ивањица</a:t>
            </a:r>
          </a:p>
          <a:p>
            <a:pPr marL="342900" indent="-342900" eaLnBrk="1" hangingPunct="1">
              <a:spcBef>
                <a:spcPct val="20000"/>
              </a:spcBef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Рачунарство и информатика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Наредбе за </a:t>
            </a:r>
            <a:r>
              <a:rPr lang="sr-Cyrl-CS" dirty="0" smtClean="0"/>
              <a:t>понављање - </a:t>
            </a:r>
            <a:r>
              <a:rPr lang="en-US" smtClean="0"/>
              <a:t>while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</a:pPr>
            <a:endParaRPr lang="en-US" dirty="0"/>
          </a:p>
          <a:p>
            <a:pPr marL="342900" indent="-342900" eaLnBrk="1" hangingPunct="1">
              <a:spcBef>
                <a:spcPct val="20000"/>
              </a:spcBef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Трећи</a:t>
            </a:r>
            <a:r>
              <a:rPr lang="sr-Latn-CS" dirty="0"/>
              <a:t> </a:t>
            </a:r>
            <a:r>
              <a:rPr lang="sr-Cyrl-CS" dirty="0"/>
              <a:t>разред гимназије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dirty="0"/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000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28596" y="5429264"/>
          <a:ext cx="914400" cy="771525"/>
        </p:xfrm>
        <a:graphic>
          <a:graphicData uri="http://schemas.openxmlformats.org/presentationml/2006/ole">
            <p:oleObj spid="_x0000_s14355" name="Document" showAsIcon="1" r:id="rId4" imgW="914400" imgH="77148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b="1">
                <a:latin typeface="Times New Roman" pitchFamily="18" charset="0"/>
              </a:rPr>
              <a:t>Апстракт рада</a:t>
            </a:r>
            <a:endParaRPr lang="en-US" b="1">
              <a:latin typeface="Times New Roman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125538"/>
            <a:ext cx="7570787" cy="5000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r-Cyrl-CS" sz="2400" dirty="0">
                <a:latin typeface="Times New Roman" pitchFamily="18" charset="0"/>
              </a:rPr>
              <a:t>Цео рад је замишљен као едукативни софтвер</a:t>
            </a:r>
            <a:r>
              <a:rPr lang="en-US" sz="2400" dirty="0">
                <a:latin typeface="Times New Roman" pitchFamily="18" charset="0"/>
              </a:rPr>
              <a:t>.</a:t>
            </a:r>
            <a:r>
              <a:rPr lang="sr-Cyrl-CS" sz="2400" dirty="0">
                <a:latin typeface="Times New Roman" pitchFamily="18" charset="0"/>
              </a:rPr>
              <a:t> На овај начин смо омогућили ученицима да после изведеног часа могу самостално да раде на наставним јединицама. </a:t>
            </a: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sr-Cyrl-CS" sz="2400" dirty="0">
                <a:latin typeface="Times New Roman" pitchFamily="18" charset="0"/>
              </a:rPr>
              <a:t>Кроз сам час вас на један симпатичан и опуштен начин води „виртуелни професор“ који слушаоцима објашњава битне појмове. </a:t>
            </a:r>
          </a:p>
          <a:p>
            <a:pPr>
              <a:lnSpc>
                <a:spcPct val="90000"/>
              </a:lnSpc>
            </a:pPr>
            <a:r>
              <a:rPr lang="sr-Cyrl-CS" sz="2400" dirty="0" smtClean="0">
                <a:latin typeface="Times New Roman" pitchFamily="18" charset="0"/>
              </a:rPr>
              <a:t>Копије слајдова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sr-Cyrl-RS" sz="2400" dirty="0" smtClean="0">
                <a:latin typeface="Times New Roman" pitchFamily="18" charset="0"/>
              </a:rPr>
              <a:t>и остали наставни материјал</a:t>
            </a:r>
            <a:r>
              <a:rPr lang="sr-Cyrl-CS" sz="2400" dirty="0" smtClean="0">
                <a:latin typeface="Times New Roman" pitchFamily="18" charset="0"/>
              </a:rPr>
              <a:t> </a:t>
            </a:r>
            <a:r>
              <a:rPr lang="sr-Cyrl-CS" sz="2400" dirty="0">
                <a:latin typeface="Times New Roman" pitchFamily="18" charset="0"/>
              </a:rPr>
              <a:t>су расположиве тек после предавања. </a:t>
            </a:r>
            <a:endParaRPr lang="sr-Cyrl-CS" sz="24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sr-Cyrl-CS" sz="2400" dirty="0" smtClean="0">
                <a:solidFill>
                  <a:schemeClr val="hlink"/>
                </a:solidFill>
                <a:latin typeface="Times New Roman" pitchFamily="18" charset="0"/>
              </a:rPr>
              <a:t>На крају сваког предавања се налази интерактивни тест који даје освојен број поена. Тест је урађен помоћу </a:t>
            </a:r>
            <a:r>
              <a:rPr lang="en-US" sz="2400" dirty="0" smtClean="0">
                <a:solidFill>
                  <a:schemeClr val="hlink"/>
                </a:solidFill>
                <a:latin typeface="Times New Roman" pitchFamily="18" charset="0"/>
              </a:rPr>
              <a:t>Visual Basic-</a:t>
            </a:r>
            <a:r>
              <a:rPr lang="sr-Cyrl-CS" sz="2400" dirty="0" smtClean="0">
                <a:solidFill>
                  <a:schemeClr val="hlink"/>
                </a:solidFill>
                <a:latin typeface="Times New Roman" pitchFamily="18" charset="0"/>
              </a:rPr>
              <a:t>а.</a:t>
            </a:r>
            <a:endParaRPr lang="en-US" sz="2400" dirty="0" smtClean="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42852"/>
            <a:ext cx="8642350" cy="600075"/>
          </a:xfrm>
        </p:spPr>
        <p:txBody>
          <a:bodyPr/>
          <a:lstStyle/>
          <a:p>
            <a:r>
              <a:rPr lang="sr-Cyrl-CS" sz="4000" b="1" dirty="0" smtClean="0">
                <a:latin typeface="Times New Roman" pitchFamily="18" charset="0"/>
              </a:rPr>
              <a:t>Увођење новина</a:t>
            </a:r>
            <a:endParaRPr lang="en-US" sz="4000" b="1" dirty="0">
              <a:latin typeface="Times New Roman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9058" y="877236"/>
            <a:ext cx="4929222" cy="533784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en-US" sz="2400" b="1" dirty="0" err="1" smtClean="0">
                <a:solidFill>
                  <a:schemeClr val="tx1"/>
                </a:solidFill>
              </a:rPr>
              <a:t>Мобилно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учење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400" b="1" dirty="0" smtClean="0"/>
              <a:t> </a:t>
            </a:r>
            <a:endParaRPr lang="en-US" sz="2400" dirty="0" smtClean="0"/>
          </a:p>
          <a:p>
            <a:r>
              <a:rPr lang="en-US" sz="2400" dirty="0" err="1" smtClean="0"/>
              <a:t>Будућност</a:t>
            </a:r>
            <a:r>
              <a:rPr lang="en-US" sz="2400" dirty="0" smtClean="0"/>
              <a:t> </a:t>
            </a:r>
            <a:r>
              <a:rPr lang="en-US" sz="2400" dirty="0" err="1" smtClean="0"/>
              <a:t>образовања</a:t>
            </a:r>
            <a:r>
              <a:rPr lang="en-US" sz="2400" dirty="0" smtClean="0"/>
              <a:t> </a:t>
            </a:r>
            <a:r>
              <a:rPr lang="en-US" sz="2400" dirty="0" err="1" smtClean="0"/>
              <a:t>крије</a:t>
            </a:r>
            <a:r>
              <a:rPr lang="en-US" sz="2400" dirty="0" smtClean="0"/>
              <a:t> </a:t>
            </a:r>
            <a:r>
              <a:rPr lang="en-US" sz="2400" dirty="0" err="1" smtClean="0"/>
              <a:t>се</a:t>
            </a:r>
            <a:r>
              <a:rPr lang="en-US" sz="2400" dirty="0" smtClean="0"/>
              <a:t> у </a:t>
            </a:r>
            <a:r>
              <a:rPr lang="en-US" sz="2400" dirty="0" err="1" smtClean="0"/>
              <a:t>преносним</a:t>
            </a:r>
            <a:r>
              <a:rPr lang="en-US" sz="2400" dirty="0" smtClean="0"/>
              <a:t> </a:t>
            </a:r>
            <a:r>
              <a:rPr lang="en-US" sz="2400" dirty="0" err="1" smtClean="0"/>
              <a:t>уређајима</a:t>
            </a:r>
            <a:r>
              <a:rPr lang="en-US" sz="2400" dirty="0" smtClean="0"/>
              <a:t>, </a:t>
            </a:r>
            <a:r>
              <a:rPr lang="en-US" sz="2400" dirty="0" err="1" smtClean="0"/>
              <a:t>најпре</a:t>
            </a:r>
            <a:r>
              <a:rPr lang="en-US" sz="2400" dirty="0" smtClean="0"/>
              <a:t> </a:t>
            </a:r>
            <a:r>
              <a:rPr lang="en-US" sz="2400" dirty="0" err="1" smtClean="0"/>
              <a:t>мобилним</a:t>
            </a:r>
            <a:r>
              <a:rPr lang="en-US" sz="2400" dirty="0" smtClean="0"/>
              <a:t> </a:t>
            </a:r>
            <a:r>
              <a:rPr lang="en-US" sz="2400" dirty="0" err="1" smtClean="0"/>
              <a:t>телефонима</a:t>
            </a:r>
            <a:r>
              <a:rPr lang="en-US" sz="2400" dirty="0" smtClean="0"/>
              <a:t>, </a:t>
            </a:r>
            <a:r>
              <a:rPr lang="en-US" sz="2400" dirty="0" err="1" smtClean="0"/>
              <a:t>ipod</a:t>
            </a:r>
            <a:r>
              <a:rPr lang="en-US" sz="2400" dirty="0" smtClean="0"/>
              <a:t>, ПДА </a:t>
            </a:r>
            <a:r>
              <a:rPr lang="en-US" sz="2400" dirty="0" err="1" smtClean="0"/>
              <a:t>уређајима</a:t>
            </a:r>
            <a:r>
              <a:rPr lang="en-US" sz="2400" dirty="0" smtClean="0"/>
              <a:t> и </a:t>
            </a:r>
            <a:r>
              <a:rPr lang="en-US" sz="2400" dirty="0" err="1" smtClean="0"/>
              <a:t>лаптоп</a:t>
            </a:r>
            <a:r>
              <a:rPr lang="en-US" sz="2400" dirty="0" smtClean="0"/>
              <a:t> </a:t>
            </a:r>
            <a:r>
              <a:rPr lang="en-US" sz="2400" dirty="0" err="1" smtClean="0"/>
              <a:t>рачунарима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dirty="0" err="1" smtClean="0"/>
              <a:t>слици</a:t>
            </a:r>
            <a:r>
              <a:rPr lang="en-US" sz="2400" dirty="0" smtClean="0"/>
              <a:t> </a:t>
            </a:r>
            <a:r>
              <a:rPr lang="en-US" sz="2400" dirty="0" err="1" smtClean="0"/>
              <a:t>је</a:t>
            </a:r>
            <a:r>
              <a:rPr lang="en-US" sz="2400" dirty="0" smtClean="0"/>
              <a:t> </a:t>
            </a:r>
            <a:r>
              <a:rPr lang="en-US" sz="2400" dirty="0" err="1" smtClean="0"/>
              <a:t>приказан</a:t>
            </a:r>
            <a:r>
              <a:rPr lang="en-US" sz="2400" dirty="0" smtClean="0"/>
              <a:t> </a:t>
            </a:r>
            <a:r>
              <a:rPr lang="en-US" sz="2400" dirty="0" err="1" smtClean="0"/>
              <a:t>пример</a:t>
            </a:r>
            <a:r>
              <a:rPr lang="en-US" sz="2400" dirty="0" smtClean="0"/>
              <a:t> </a:t>
            </a:r>
            <a:r>
              <a:rPr lang="en-US" sz="2400" dirty="0" err="1" smtClean="0"/>
              <a:t>једног</a:t>
            </a:r>
            <a:r>
              <a:rPr lang="en-US" sz="2400" dirty="0" smtClean="0"/>
              <a:t> </a:t>
            </a:r>
            <a:r>
              <a:rPr lang="en-US" sz="2400" dirty="0" err="1" smtClean="0"/>
              <a:t>теста</a:t>
            </a:r>
            <a:r>
              <a:rPr lang="en-US" sz="2400" dirty="0" smtClean="0"/>
              <a:t> </a:t>
            </a:r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dirty="0" err="1" smtClean="0"/>
              <a:t>мобилном</a:t>
            </a:r>
            <a:r>
              <a:rPr lang="en-US" sz="2400" dirty="0" smtClean="0"/>
              <a:t> </a:t>
            </a:r>
            <a:r>
              <a:rPr lang="en-US" sz="2400" dirty="0" err="1" smtClean="0"/>
              <a:t>телефону</a:t>
            </a:r>
            <a:r>
              <a:rPr lang="en-US" sz="2400" dirty="0" smtClean="0"/>
              <a:t> </a:t>
            </a:r>
            <a:r>
              <a:rPr lang="en-US" sz="2400" dirty="0" err="1" smtClean="0"/>
              <a:t>који</a:t>
            </a:r>
            <a:r>
              <a:rPr lang="en-US" sz="2400" dirty="0" smtClean="0"/>
              <a:t> </a:t>
            </a:r>
            <a:r>
              <a:rPr lang="en-US" sz="2400" dirty="0" err="1" smtClean="0"/>
              <a:t>се</a:t>
            </a:r>
            <a:r>
              <a:rPr lang="en-US" sz="2400" dirty="0" smtClean="0"/>
              <a:t> </a:t>
            </a:r>
            <a:r>
              <a:rPr lang="en-US" sz="2400" dirty="0" err="1" smtClean="0"/>
              <a:t>може</a:t>
            </a:r>
            <a:r>
              <a:rPr lang="en-US" sz="2400" dirty="0" smtClean="0"/>
              <a:t> </a:t>
            </a:r>
            <a:r>
              <a:rPr lang="en-US" sz="2400" dirty="0" err="1" smtClean="0"/>
              <a:t>преузети</a:t>
            </a:r>
            <a:r>
              <a:rPr lang="en-US" sz="2400" dirty="0" smtClean="0"/>
              <a:t> </a:t>
            </a:r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dirty="0" err="1" smtClean="0"/>
              <a:t>блогу</a:t>
            </a:r>
            <a:r>
              <a:rPr lang="en-US" sz="2400" dirty="0" smtClean="0"/>
              <a:t> </a:t>
            </a:r>
            <a:r>
              <a:rPr lang="en-US" sz="2400" dirty="0" err="1" smtClean="0"/>
              <a:t>предавача</a:t>
            </a:r>
            <a:r>
              <a:rPr lang="en-US" sz="2400" dirty="0" smtClean="0"/>
              <a:t> </a:t>
            </a:r>
            <a:r>
              <a:rPr lang="en-US" sz="2400" u="sng" dirty="0" smtClean="0">
                <a:hlinkClick r:id="rId2"/>
              </a:rPr>
              <a:t>http://microzof.wordpress.com</a:t>
            </a:r>
            <a:r>
              <a:rPr lang="en-US" sz="2400" dirty="0" smtClean="0"/>
              <a:t> .</a:t>
            </a:r>
            <a:endParaRPr lang="en-US" sz="2400" dirty="0"/>
          </a:p>
        </p:txBody>
      </p:sp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928670"/>
            <a:ext cx="300039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42852"/>
            <a:ext cx="8642350" cy="600075"/>
          </a:xfrm>
        </p:spPr>
        <p:txBody>
          <a:bodyPr/>
          <a:lstStyle/>
          <a:p>
            <a:r>
              <a:rPr lang="en-US" sz="2800" b="1" dirty="0" err="1" smtClean="0"/>
              <a:t>Примена</a:t>
            </a:r>
            <a:r>
              <a:rPr lang="en-US" sz="2800" b="1" dirty="0" smtClean="0"/>
              <a:t> Bluetooth-a</a:t>
            </a:r>
            <a:endParaRPr lang="en-US" sz="28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16" y="877236"/>
            <a:ext cx="5572164" cy="533784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 err="1" smtClean="0"/>
              <a:t>Један</a:t>
            </a:r>
            <a:r>
              <a:rPr lang="en-US" sz="2400" dirty="0" smtClean="0"/>
              <a:t> </a:t>
            </a:r>
            <a:r>
              <a:rPr lang="en-US" sz="2400" dirty="0" err="1" smtClean="0"/>
              <a:t>од</a:t>
            </a:r>
            <a:r>
              <a:rPr lang="en-US" sz="2400" dirty="0" smtClean="0"/>
              <a:t> </a:t>
            </a:r>
            <a:r>
              <a:rPr lang="en-US" sz="2400" dirty="0" err="1" smtClean="0"/>
              <a:t>начина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дистрибуцију</a:t>
            </a:r>
            <a:r>
              <a:rPr lang="en-US" sz="2400" dirty="0" smtClean="0"/>
              <a:t> </a:t>
            </a:r>
            <a:r>
              <a:rPr lang="en-US" sz="2400" dirty="0" err="1" smtClean="0"/>
              <a:t>наставних</a:t>
            </a:r>
            <a:r>
              <a:rPr lang="en-US" sz="2400" dirty="0" smtClean="0"/>
              <a:t> </a:t>
            </a:r>
            <a:r>
              <a:rPr lang="en-US" sz="2400" dirty="0" err="1" smtClean="0"/>
              <a:t>материјала</a:t>
            </a:r>
            <a:r>
              <a:rPr lang="en-US" sz="2400" dirty="0" smtClean="0"/>
              <a:t> </a:t>
            </a:r>
            <a:r>
              <a:rPr lang="en-US" sz="2400" dirty="0" err="1" smtClean="0"/>
              <a:t>је</a:t>
            </a:r>
            <a:r>
              <a:rPr lang="en-US" sz="2400" dirty="0" smtClean="0"/>
              <a:t> </a:t>
            </a:r>
            <a:r>
              <a:rPr lang="en-US" sz="2400" dirty="0" err="1" smtClean="0"/>
              <a:t>примена</a:t>
            </a:r>
            <a:r>
              <a:rPr lang="en-US" sz="2400" dirty="0" smtClean="0"/>
              <a:t> Bluetooth </a:t>
            </a:r>
            <a:r>
              <a:rPr lang="en-US" sz="2400" dirty="0" err="1" smtClean="0"/>
              <a:t>технологије</a:t>
            </a:r>
            <a:r>
              <a:rPr lang="en-US" sz="2400" dirty="0" smtClean="0"/>
              <a:t>. </a:t>
            </a:r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dirty="0" err="1" smtClean="0"/>
              <a:t>лаптоп</a:t>
            </a:r>
            <a:r>
              <a:rPr lang="en-US" sz="2400" dirty="0" smtClean="0"/>
              <a:t> </a:t>
            </a:r>
            <a:r>
              <a:rPr lang="en-US" sz="2400" dirty="0" err="1" smtClean="0"/>
              <a:t>рачунару</a:t>
            </a:r>
            <a:r>
              <a:rPr lang="en-US" sz="2400" dirty="0" smtClean="0"/>
              <a:t> </a:t>
            </a:r>
            <a:r>
              <a:rPr lang="en-US" sz="2400" dirty="0" err="1" smtClean="0"/>
              <a:t>се</a:t>
            </a:r>
            <a:r>
              <a:rPr lang="en-US" sz="2400" dirty="0" smtClean="0"/>
              <a:t> </a:t>
            </a:r>
            <a:r>
              <a:rPr lang="en-US" sz="2400" dirty="0" err="1" smtClean="0"/>
              <a:t>налазе</a:t>
            </a:r>
            <a:r>
              <a:rPr lang="en-US" sz="2400" dirty="0" smtClean="0"/>
              <a:t> </a:t>
            </a:r>
            <a:r>
              <a:rPr lang="en-US" sz="2400" dirty="0" err="1" smtClean="0"/>
              <a:t>сервер</a:t>
            </a:r>
            <a:r>
              <a:rPr lang="en-US" sz="2400" dirty="0" smtClean="0"/>
              <a:t> и </a:t>
            </a:r>
            <a:r>
              <a:rPr lang="en-US" sz="2400" dirty="0" err="1" smtClean="0"/>
              <a:t>наставни</a:t>
            </a:r>
            <a:r>
              <a:rPr lang="en-US" sz="2400" dirty="0" smtClean="0"/>
              <a:t> </a:t>
            </a:r>
            <a:r>
              <a:rPr lang="en-US" sz="2400" dirty="0" err="1" smtClean="0"/>
              <a:t>садржаји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дистрибуцију</a:t>
            </a:r>
            <a:r>
              <a:rPr lang="en-US" sz="2400" dirty="0" smtClean="0"/>
              <a:t>. </a:t>
            </a:r>
            <a:r>
              <a:rPr lang="en-US" sz="2400" dirty="0" err="1" smtClean="0"/>
              <a:t>Када</a:t>
            </a:r>
            <a:r>
              <a:rPr lang="en-US" sz="2400" dirty="0" smtClean="0"/>
              <a:t> </a:t>
            </a:r>
            <a:r>
              <a:rPr lang="en-US" sz="2400" dirty="0" err="1" smtClean="0"/>
              <a:t>се</a:t>
            </a:r>
            <a:r>
              <a:rPr lang="en-US" sz="2400" dirty="0" smtClean="0"/>
              <a:t> </a:t>
            </a:r>
            <a:r>
              <a:rPr lang="en-US" sz="2400" dirty="0" err="1" smtClean="0"/>
              <a:t>ученици</a:t>
            </a:r>
            <a:r>
              <a:rPr lang="en-US" sz="2400" dirty="0" smtClean="0"/>
              <a:t> </a:t>
            </a:r>
            <a:r>
              <a:rPr lang="en-US" sz="2400" dirty="0" err="1" smtClean="0"/>
              <a:t>нађу</a:t>
            </a:r>
            <a:r>
              <a:rPr lang="en-US" sz="2400" dirty="0" smtClean="0"/>
              <a:t> у Bluetooth </a:t>
            </a:r>
            <a:r>
              <a:rPr lang="en-US" sz="2400" dirty="0" err="1" smtClean="0"/>
              <a:t>зони</a:t>
            </a:r>
            <a:r>
              <a:rPr lang="en-US" sz="2400" dirty="0" smtClean="0"/>
              <a:t> а </a:t>
            </a:r>
            <a:r>
              <a:rPr lang="en-US" sz="2400" dirty="0" err="1" smtClean="0"/>
              <a:t>при</a:t>
            </a:r>
            <a:r>
              <a:rPr lang="en-US" sz="2400" dirty="0" smtClean="0"/>
              <a:t> </a:t>
            </a:r>
            <a:r>
              <a:rPr lang="en-US" sz="2400" dirty="0" err="1" smtClean="0"/>
              <a:t>томе</a:t>
            </a:r>
            <a:r>
              <a:rPr lang="en-US" sz="2400" dirty="0" smtClean="0"/>
              <a:t> </a:t>
            </a:r>
            <a:r>
              <a:rPr lang="en-US" sz="2400" dirty="0" err="1" smtClean="0"/>
              <a:t>имају</a:t>
            </a:r>
            <a:r>
              <a:rPr lang="en-US" sz="2400" dirty="0" smtClean="0"/>
              <a:t> </a:t>
            </a:r>
            <a:r>
              <a:rPr lang="en-US" sz="2400" dirty="0" err="1" smtClean="0"/>
              <a:t>укључен</a:t>
            </a:r>
            <a:r>
              <a:rPr lang="en-US" sz="2400" dirty="0" smtClean="0"/>
              <a:t> Bluetooth </a:t>
            </a:r>
            <a:r>
              <a:rPr lang="en-US" sz="2400" dirty="0" err="1" smtClean="0"/>
              <a:t>уређај</a:t>
            </a:r>
            <a:r>
              <a:rPr lang="en-US" sz="2400" dirty="0" smtClean="0"/>
              <a:t> </a:t>
            </a:r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dirty="0" err="1" smtClean="0"/>
              <a:t>својим</a:t>
            </a:r>
            <a:r>
              <a:rPr lang="en-US" sz="2400" dirty="0" smtClean="0"/>
              <a:t> </a:t>
            </a:r>
            <a:r>
              <a:rPr lang="en-US" sz="2400" dirty="0" err="1" smtClean="0"/>
              <a:t>телефонима</a:t>
            </a:r>
            <a:r>
              <a:rPr lang="en-US" sz="2400" dirty="0" smtClean="0"/>
              <a:t> </a:t>
            </a:r>
            <a:r>
              <a:rPr lang="en-US" sz="2400" dirty="0" err="1" smtClean="0"/>
              <a:t>сервер</a:t>
            </a:r>
            <a:r>
              <a:rPr lang="en-US" sz="2400" dirty="0" smtClean="0"/>
              <a:t> </a:t>
            </a:r>
            <a:r>
              <a:rPr lang="en-US" sz="2400" dirty="0" err="1" smtClean="0"/>
              <a:t>аутоматски</a:t>
            </a:r>
            <a:r>
              <a:rPr lang="en-US" sz="2400" dirty="0" smtClean="0"/>
              <a:t> </a:t>
            </a:r>
            <a:r>
              <a:rPr lang="en-US" sz="2400" dirty="0" err="1" smtClean="0"/>
              <a:t>региструје</a:t>
            </a:r>
            <a:r>
              <a:rPr lang="en-US" sz="2400" dirty="0" smtClean="0"/>
              <a:t> </a:t>
            </a:r>
            <a:r>
              <a:rPr lang="en-US" sz="2400" dirty="0" err="1" smtClean="0"/>
              <a:t>њихове</a:t>
            </a:r>
            <a:r>
              <a:rPr lang="en-US" sz="2400" dirty="0" smtClean="0"/>
              <a:t> </a:t>
            </a:r>
            <a:r>
              <a:rPr lang="en-US" sz="2400" dirty="0" err="1" smtClean="0"/>
              <a:t>уређаје</a:t>
            </a:r>
            <a:r>
              <a:rPr lang="en-US" sz="2400" dirty="0" smtClean="0"/>
              <a:t> и </a:t>
            </a:r>
            <a:r>
              <a:rPr lang="en-US" sz="2400" dirty="0" err="1" smtClean="0"/>
              <a:t>поставља</a:t>
            </a:r>
            <a:r>
              <a:rPr lang="en-US" sz="2400" dirty="0" smtClean="0"/>
              <a:t> </a:t>
            </a:r>
            <a:r>
              <a:rPr lang="en-US" sz="2400" dirty="0" err="1" smtClean="0"/>
              <a:t>им</a:t>
            </a:r>
            <a:r>
              <a:rPr lang="en-US" sz="2400" dirty="0" smtClean="0"/>
              <a:t> </a:t>
            </a:r>
            <a:r>
              <a:rPr lang="en-US" sz="2400" dirty="0" err="1" smtClean="0"/>
              <a:t>питање</a:t>
            </a:r>
            <a:r>
              <a:rPr lang="en-US" sz="2400" dirty="0" smtClean="0"/>
              <a:t> </a:t>
            </a:r>
            <a:r>
              <a:rPr lang="en-US" sz="2400" dirty="0" err="1" smtClean="0"/>
              <a:t>да</a:t>
            </a:r>
            <a:r>
              <a:rPr lang="en-US" sz="2400" dirty="0" smtClean="0"/>
              <a:t> </a:t>
            </a:r>
            <a:r>
              <a:rPr lang="en-US" sz="2400" dirty="0" err="1" smtClean="0"/>
              <a:t>ли</a:t>
            </a:r>
            <a:r>
              <a:rPr lang="en-US" sz="2400" dirty="0" smtClean="0"/>
              <a:t> </a:t>
            </a:r>
            <a:r>
              <a:rPr lang="en-US" sz="2400" dirty="0" err="1" smtClean="0"/>
              <a:t>желе</a:t>
            </a:r>
            <a:r>
              <a:rPr lang="en-US" sz="2400" dirty="0" smtClean="0"/>
              <a:t> </a:t>
            </a:r>
            <a:r>
              <a:rPr lang="en-US" sz="2400" dirty="0" err="1" smtClean="0"/>
              <a:t>да</a:t>
            </a:r>
            <a:r>
              <a:rPr lang="en-US" sz="2400" dirty="0" smtClean="0"/>
              <a:t> </a:t>
            </a:r>
            <a:r>
              <a:rPr lang="en-US" sz="2400" dirty="0" err="1" smtClean="0"/>
              <a:t>приме</a:t>
            </a:r>
            <a:r>
              <a:rPr lang="en-US" sz="2400" dirty="0" smtClean="0"/>
              <a:t> </a:t>
            </a:r>
            <a:r>
              <a:rPr lang="en-US" sz="2400" dirty="0" err="1" smtClean="0"/>
              <a:t>нови</a:t>
            </a:r>
            <a:r>
              <a:rPr lang="en-US" sz="2400" dirty="0" smtClean="0"/>
              <a:t> </a:t>
            </a:r>
            <a:r>
              <a:rPr lang="en-US" sz="2400" dirty="0" err="1" smtClean="0"/>
              <a:t>наставни</a:t>
            </a:r>
            <a:r>
              <a:rPr lang="en-US" sz="2400" dirty="0" smtClean="0"/>
              <a:t> </a:t>
            </a:r>
            <a:r>
              <a:rPr lang="en-US" sz="2400" dirty="0" err="1" smtClean="0"/>
              <a:t>материјал</a:t>
            </a:r>
            <a:r>
              <a:rPr lang="en-US" sz="2400" dirty="0" smtClean="0"/>
              <a:t>. </a:t>
            </a:r>
            <a:r>
              <a:rPr lang="en-US" sz="2400" dirty="0" err="1" smtClean="0"/>
              <a:t>Ако</a:t>
            </a:r>
            <a:r>
              <a:rPr lang="en-US" sz="2400" dirty="0" smtClean="0"/>
              <a:t> </a:t>
            </a:r>
            <a:r>
              <a:rPr lang="en-US" sz="2400" dirty="0" err="1" smtClean="0"/>
              <a:t>то</a:t>
            </a:r>
            <a:r>
              <a:rPr lang="en-US" sz="2400" dirty="0" smtClean="0"/>
              <a:t> </a:t>
            </a:r>
            <a:r>
              <a:rPr lang="en-US" sz="2400" dirty="0" err="1" smtClean="0"/>
              <a:t>прихвате</a:t>
            </a:r>
            <a:r>
              <a:rPr lang="en-US" sz="2400" dirty="0" smtClean="0"/>
              <a:t> </a:t>
            </a:r>
            <a:r>
              <a:rPr lang="en-US" sz="2400" dirty="0" err="1" smtClean="0"/>
              <a:t>добиће</a:t>
            </a:r>
            <a:r>
              <a:rPr lang="en-US" sz="2400" dirty="0" smtClean="0"/>
              <a:t> </a:t>
            </a:r>
            <a:r>
              <a:rPr lang="en-US" sz="2400" dirty="0" err="1" smtClean="0"/>
              <a:t>нови</a:t>
            </a:r>
            <a:r>
              <a:rPr lang="en-US" sz="2400" dirty="0" smtClean="0"/>
              <a:t> </a:t>
            </a:r>
            <a:r>
              <a:rPr lang="en-US" sz="2400" dirty="0" err="1" smtClean="0"/>
              <a:t>наставни</a:t>
            </a:r>
            <a:r>
              <a:rPr lang="en-US" sz="2400" dirty="0" smtClean="0"/>
              <a:t> </a:t>
            </a:r>
            <a:r>
              <a:rPr lang="en-US" sz="2400" dirty="0" err="1" smtClean="0"/>
              <a:t>материјал</a:t>
            </a:r>
            <a:r>
              <a:rPr lang="en-US" sz="2400" dirty="0" smtClean="0"/>
              <a:t>. </a:t>
            </a:r>
          </a:p>
        </p:txBody>
      </p:sp>
      <p:pic>
        <p:nvPicPr>
          <p:cNvPr id="5" name="Picture 4" descr="bluetooth-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2"/>
            <a:ext cx="24765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42852"/>
            <a:ext cx="8642350" cy="600075"/>
          </a:xfrm>
        </p:spPr>
        <p:txBody>
          <a:bodyPr/>
          <a:lstStyle/>
          <a:p>
            <a:r>
              <a:rPr lang="en-US" sz="2800" b="1" dirty="0" err="1" smtClean="0"/>
              <a:t>Платформа</a:t>
            </a:r>
            <a:r>
              <a:rPr lang="en-US" sz="2800" b="1" dirty="0" smtClean="0"/>
              <a:t> „</a:t>
            </a:r>
            <a:r>
              <a:rPr lang="en-US" sz="2800" b="1" dirty="0" err="1" smtClean="0"/>
              <a:t>Мобилна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школа</a:t>
            </a:r>
            <a:r>
              <a:rPr lang="en-US" sz="2800" b="1" dirty="0" smtClean="0"/>
              <a:t>“</a:t>
            </a:r>
            <a:endParaRPr lang="en-US" sz="28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9058" y="877236"/>
            <a:ext cx="4929222" cy="469490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 err="1" smtClean="0"/>
              <a:t>Ова</a:t>
            </a:r>
            <a:r>
              <a:rPr lang="en-US" sz="2400" dirty="0" smtClean="0"/>
              <a:t> </a:t>
            </a:r>
            <a:r>
              <a:rPr lang="en-US" sz="2400" dirty="0" err="1" smtClean="0"/>
              <a:t>платформа</a:t>
            </a:r>
            <a:r>
              <a:rPr lang="en-US" sz="2400" dirty="0" smtClean="0"/>
              <a:t> </a:t>
            </a:r>
            <a:r>
              <a:rPr lang="en-US" sz="2400" dirty="0" err="1" smtClean="0"/>
              <a:t>има</a:t>
            </a:r>
            <a:r>
              <a:rPr lang="en-US" sz="2400" dirty="0" smtClean="0"/>
              <a:t> </a:t>
            </a:r>
            <a:r>
              <a:rPr lang="en-US" sz="2400" dirty="0" err="1" smtClean="0"/>
              <a:t>све</a:t>
            </a:r>
            <a:r>
              <a:rPr lang="en-US" sz="2400" dirty="0" smtClean="0"/>
              <a:t> </a:t>
            </a:r>
            <a:r>
              <a:rPr lang="en-US" sz="2400" dirty="0" err="1" smtClean="0"/>
              <a:t>карактеристике</a:t>
            </a:r>
            <a:r>
              <a:rPr lang="en-US" sz="2400" dirty="0" smtClean="0"/>
              <a:t> </a:t>
            </a:r>
            <a:r>
              <a:rPr lang="en-US" sz="2400" dirty="0" err="1" smtClean="0"/>
              <a:t>саистема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учење</a:t>
            </a:r>
            <a:r>
              <a:rPr lang="en-US" sz="2400" dirty="0" smtClean="0"/>
              <a:t> </a:t>
            </a:r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dirty="0" err="1" smtClean="0"/>
              <a:t>даљино</a:t>
            </a:r>
            <a:r>
              <a:rPr lang="en-US" sz="2400" dirty="0" smtClean="0"/>
              <a:t> </a:t>
            </a:r>
            <a:r>
              <a:rPr lang="en-US" sz="2400" dirty="0" err="1" smtClean="0"/>
              <a:t>као</a:t>
            </a:r>
            <a:r>
              <a:rPr lang="en-US" sz="2400" dirty="0" smtClean="0"/>
              <a:t> </a:t>
            </a:r>
            <a:r>
              <a:rPr lang="en-US" sz="2400" dirty="0" err="1" smtClean="0"/>
              <a:t>нпр</a:t>
            </a:r>
            <a:r>
              <a:rPr lang="en-US" sz="2400" dirty="0" smtClean="0"/>
              <a:t>. LMS </a:t>
            </a:r>
            <a:r>
              <a:rPr lang="en-US" sz="2400" dirty="0" err="1" smtClean="0"/>
              <a:t>Moodle</a:t>
            </a:r>
            <a:r>
              <a:rPr lang="en-US" sz="2400" dirty="0" smtClean="0"/>
              <a:t> </a:t>
            </a:r>
            <a:r>
              <a:rPr lang="en-US" sz="2400" dirty="0" err="1" smtClean="0"/>
              <a:t>који</a:t>
            </a:r>
            <a:r>
              <a:rPr lang="en-US" sz="2400" dirty="0" smtClean="0"/>
              <a:t> </a:t>
            </a:r>
            <a:r>
              <a:rPr lang="en-US" sz="2400" dirty="0" err="1" smtClean="0"/>
              <a:t>је</a:t>
            </a:r>
            <a:r>
              <a:rPr lang="en-US" sz="2400" dirty="0" smtClean="0"/>
              <a:t> </a:t>
            </a:r>
            <a:r>
              <a:rPr lang="en-US" sz="2400" dirty="0" err="1" smtClean="0"/>
              <a:t>најраспрострањенији</a:t>
            </a:r>
            <a:r>
              <a:rPr lang="en-US" sz="2400" dirty="0" smtClean="0"/>
              <a:t> </a:t>
            </a:r>
            <a:r>
              <a:rPr lang="en-US" sz="2400" dirty="0" err="1" smtClean="0"/>
              <a:t>код</a:t>
            </a:r>
            <a:r>
              <a:rPr lang="en-US" sz="2400" dirty="0" smtClean="0"/>
              <a:t> </a:t>
            </a:r>
            <a:r>
              <a:rPr lang="en-US" sz="2400" dirty="0" err="1" smtClean="0"/>
              <a:t>нас</a:t>
            </a:r>
            <a:r>
              <a:rPr lang="en-US" sz="2400" dirty="0" smtClean="0"/>
              <a:t>. </a:t>
            </a:r>
            <a:r>
              <a:rPr lang="en-US" sz="2400" dirty="0" err="1" smtClean="0"/>
              <a:t>Поред</a:t>
            </a:r>
            <a:r>
              <a:rPr lang="en-US" sz="2400" dirty="0" smtClean="0"/>
              <a:t> </a:t>
            </a:r>
            <a:r>
              <a:rPr lang="en-US" sz="2400" dirty="0" err="1" smtClean="0"/>
              <a:t>познатих</a:t>
            </a:r>
            <a:r>
              <a:rPr lang="en-US" sz="2400" dirty="0" smtClean="0"/>
              <a:t> </a:t>
            </a:r>
            <a:r>
              <a:rPr lang="en-US" sz="2400" dirty="0" err="1" smtClean="0"/>
              <a:t>особина</a:t>
            </a:r>
            <a:r>
              <a:rPr lang="en-US" sz="2400" dirty="0" smtClean="0"/>
              <a:t> </a:t>
            </a:r>
            <a:r>
              <a:rPr lang="en-US" sz="2400" dirty="0" err="1" smtClean="0"/>
              <a:t>оваквих</a:t>
            </a:r>
            <a:r>
              <a:rPr lang="en-US" sz="2400" dirty="0" smtClean="0"/>
              <a:t> </a:t>
            </a:r>
            <a:r>
              <a:rPr lang="en-US" sz="2400" dirty="0" err="1" smtClean="0"/>
              <a:t>платформи</a:t>
            </a:r>
            <a:r>
              <a:rPr lang="en-US" sz="2400" dirty="0" smtClean="0"/>
              <a:t> </a:t>
            </a:r>
            <a:r>
              <a:rPr lang="en-US" sz="2400" dirty="0" err="1" smtClean="0"/>
              <a:t>наша</a:t>
            </a:r>
            <a:r>
              <a:rPr lang="en-US" sz="2400" dirty="0" smtClean="0"/>
              <a:t> </a:t>
            </a:r>
            <a:r>
              <a:rPr lang="en-US" sz="2400" dirty="0" err="1" smtClean="0"/>
              <a:t>платформа</a:t>
            </a:r>
            <a:r>
              <a:rPr lang="en-US" sz="2400" dirty="0" smtClean="0"/>
              <a:t> </a:t>
            </a:r>
            <a:r>
              <a:rPr lang="en-US" sz="2400" dirty="0" err="1" smtClean="0"/>
              <a:t>је</a:t>
            </a:r>
            <a:r>
              <a:rPr lang="en-US" sz="2400" dirty="0" smtClean="0"/>
              <a:t> </a:t>
            </a:r>
            <a:r>
              <a:rPr lang="en-US" sz="2400" dirty="0" err="1" smtClean="0"/>
              <a:t>адаптирана</a:t>
            </a:r>
            <a:r>
              <a:rPr lang="en-US" sz="2400" dirty="0" smtClean="0"/>
              <a:t> </a:t>
            </a:r>
            <a:r>
              <a:rPr lang="en-US" sz="2400" dirty="0" err="1" smtClean="0"/>
              <a:t>тако</a:t>
            </a:r>
            <a:r>
              <a:rPr lang="en-US" sz="2400" dirty="0" smtClean="0"/>
              <a:t> </a:t>
            </a:r>
            <a:r>
              <a:rPr lang="en-US" sz="2400" dirty="0" err="1" smtClean="0"/>
              <a:t>да</a:t>
            </a:r>
            <a:r>
              <a:rPr lang="en-US" sz="2400" dirty="0" smtClean="0"/>
              <a:t> </a:t>
            </a:r>
            <a:r>
              <a:rPr lang="en-US" sz="2400" dirty="0" err="1" smtClean="0"/>
              <a:t>се</a:t>
            </a:r>
            <a:r>
              <a:rPr lang="en-US" sz="2400" dirty="0" smtClean="0"/>
              <a:t> </a:t>
            </a:r>
            <a:r>
              <a:rPr lang="en-US" sz="2400" dirty="0" err="1" smtClean="0"/>
              <a:t>може</a:t>
            </a:r>
            <a:r>
              <a:rPr lang="en-US" sz="2400" dirty="0" smtClean="0"/>
              <a:t> </a:t>
            </a:r>
            <a:r>
              <a:rPr lang="en-US" sz="2400" dirty="0" err="1" smtClean="0"/>
              <a:t>користити</a:t>
            </a:r>
            <a:r>
              <a:rPr lang="en-US" sz="2400" dirty="0" smtClean="0"/>
              <a:t> и </a:t>
            </a:r>
            <a:r>
              <a:rPr lang="en-US" sz="2400" dirty="0" err="1" smtClean="0"/>
              <a:t>преко</a:t>
            </a:r>
            <a:r>
              <a:rPr lang="en-US" sz="2400" dirty="0" smtClean="0"/>
              <a:t> </a:t>
            </a:r>
            <a:r>
              <a:rPr lang="en-US" sz="2400" dirty="0" err="1" smtClean="0"/>
              <a:t>мобилних</a:t>
            </a:r>
            <a:r>
              <a:rPr lang="en-US" sz="2400" dirty="0" smtClean="0"/>
              <a:t> </a:t>
            </a:r>
            <a:r>
              <a:rPr lang="en-US" sz="2400" dirty="0" err="1" smtClean="0"/>
              <a:t>телефона</a:t>
            </a:r>
            <a:r>
              <a:rPr lang="en-US" sz="2400" dirty="0" smtClean="0"/>
              <a:t> </a:t>
            </a:r>
            <a:r>
              <a:rPr lang="en-US" sz="2400" dirty="0" err="1" smtClean="0"/>
              <a:t>употребом</a:t>
            </a:r>
            <a:r>
              <a:rPr lang="en-US" sz="2400" dirty="0" smtClean="0"/>
              <a:t> </a:t>
            </a:r>
            <a:r>
              <a:rPr lang="en-US" sz="2400" dirty="0" err="1" smtClean="0"/>
              <a:t>мобилног</a:t>
            </a:r>
            <a:r>
              <a:rPr lang="en-US" sz="2400" dirty="0" smtClean="0"/>
              <a:t> </a:t>
            </a:r>
            <a:r>
              <a:rPr lang="en-US" sz="2400" dirty="0" err="1" smtClean="0"/>
              <a:t>Интернета</a:t>
            </a:r>
            <a:r>
              <a:rPr lang="en-US" sz="2400" dirty="0" smtClean="0"/>
              <a:t> (ГПРС</a:t>
            </a:r>
            <a:r>
              <a:rPr lang="en-US" sz="2400" b="1" i="1" dirty="0" smtClean="0"/>
              <a:t>).</a:t>
            </a:r>
            <a:endParaRPr lang="en-US" sz="2400" dirty="0"/>
          </a:p>
        </p:txBody>
      </p:sp>
      <p:pic>
        <p:nvPicPr>
          <p:cNvPr id="6" name="Picture 5" descr="MobScree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857232"/>
            <a:ext cx="3167570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42852"/>
            <a:ext cx="8642350" cy="600075"/>
          </a:xfrm>
        </p:spPr>
        <p:txBody>
          <a:bodyPr/>
          <a:lstStyle/>
          <a:p>
            <a:r>
              <a:rPr lang="en-US" sz="2800" b="1" dirty="0" err="1" smtClean="0"/>
              <a:t>Велика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интерактивност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презентације</a:t>
            </a:r>
            <a:endParaRPr lang="en-US" sz="28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28" y="877236"/>
            <a:ext cx="3857652" cy="562359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b="1" i="1" dirty="0" err="1" smtClean="0"/>
              <a:t>Велика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интерактивност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презентације</a:t>
            </a:r>
            <a:r>
              <a:rPr lang="en-US" sz="2400" b="1" i="1" dirty="0" smtClean="0"/>
              <a:t>, </a:t>
            </a:r>
            <a:r>
              <a:rPr lang="en-US" sz="2400" dirty="0" err="1" smtClean="0"/>
              <a:t>где</a:t>
            </a:r>
            <a:r>
              <a:rPr lang="en-US" sz="2400" dirty="0" smtClean="0"/>
              <a:t> </a:t>
            </a:r>
            <a:r>
              <a:rPr lang="en-US" sz="2400" dirty="0" err="1" smtClean="0"/>
              <a:t>је</a:t>
            </a:r>
            <a:r>
              <a:rPr lang="en-US" sz="2400" dirty="0" smtClean="0"/>
              <a:t> </a:t>
            </a:r>
            <a:r>
              <a:rPr lang="en-US" sz="2400" dirty="0" err="1" smtClean="0"/>
              <a:t>ученицима</a:t>
            </a:r>
            <a:r>
              <a:rPr lang="en-US" sz="2400" dirty="0" smtClean="0"/>
              <a:t> </a:t>
            </a:r>
            <a:r>
              <a:rPr lang="en-US" sz="2400" dirty="0" err="1" smtClean="0"/>
              <a:t>омогућено</a:t>
            </a:r>
            <a:r>
              <a:rPr lang="en-US" sz="2400" dirty="0" smtClean="0"/>
              <a:t> </a:t>
            </a:r>
            <a:r>
              <a:rPr lang="en-US" sz="2400" dirty="0" err="1" smtClean="0"/>
              <a:t>да</a:t>
            </a:r>
            <a:r>
              <a:rPr lang="en-US" sz="2400" dirty="0" smtClean="0"/>
              <a:t> </a:t>
            </a:r>
            <a:r>
              <a:rPr lang="en-US" sz="2400" dirty="0" err="1" smtClean="0"/>
              <a:t>преко</a:t>
            </a:r>
            <a:r>
              <a:rPr lang="en-US" sz="2400" dirty="0" smtClean="0"/>
              <a:t> </a:t>
            </a:r>
            <a:r>
              <a:rPr lang="en-US" sz="2400" dirty="0" err="1" smtClean="0"/>
              <a:t>тестова</a:t>
            </a:r>
            <a:r>
              <a:rPr lang="en-US" sz="2400" dirty="0" smtClean="0"/>
              <a:t> </a:t>
            </a:r>
            <a:r>
              <a:rPr lang="en-US" sz="2400" dirty="0" err="1" smtClean="0"/>
              <a:t>сами</a:t>
            </a:r>
            <a:r>
              <a:rPr lang="en-US" sz="2400" dirty="0" smtClean="0"/>
              <a:t> </a:t>
            </a:r>
            <a:r>
              <a:rPr lang="en-US" sz="2400" dirty="0" err="1" smtClean="0"/>
              <a:t>провере</a:t>
            </a:r>
            <a:r>
              <a:rPr lang="en-US" sz="2400" dirty="0" smtClean="0"/>
              <a:t> </a:t>
            </a:r>
            <a:r>
              <a:rPr lang="en-US" sz="2400" dirty="0" err="1" smtClean="0"/>
              <a:t>своје</a:t>
            </a:r>
            <a:r>
              <a:rPr lang="en-US" sz="2400" dirty="0" smtClean="0"/>
              <a:t> </a:t>
            </a:r>
            <a:r>
              <a:rPr lang="en-US" sz="2400" dirty="0" err="1" smtClean="0"/>
              <a:t>знање</a:t>
            </a:r>
            <a:r>
              <a:rPr lang="en-US" sz="2400" dirty="0" smtClean="0"/>
              <a:t> и </a:t>
            </a:r>
            <a:r>
              <a:rPr lang="en-US" sz="2400" dirty="0" err="1" smtClean="0"/>
              <a:t>одмах</a:t>
            </a:r>
            <a:r>
              <a:rPr lang="en-US" sz="2400" dirty="0" smtClean="0"/>
              <a:t> </a:t>
            </a:r>
            <a:r>
              <a:rPr lang="en-US" sz="2400" dirty="0" err="1" smtClean="0"/>
              <a:t>виде</a:t>
            </a:r>
            <a:r>
              <a:rPr lang="en-US" sz="2400" dirty="0" smtClean="0"/>
              <a:t> </a:t>
            </a:r>
            <a:r>
              <a:rPr lang="en-US" sz="2400" dirty="0" err="1" smtClean="0"/>
              <a:t>оцену</a:t>
            </a:r>
            <a:r>
              <a:rPr lang="en-US" sz="2400" dirty="0" smtClean="0"/>
              <a:t> </a:t>
            </a:r>
            <a:r>
              <a:rPr lang="en-US" sz="2400" dirty="0" err="1" smtClean="0"/>
              <a:t>коју</a:t>
            </a:r>
            <a:r>
              <a:rPr lang="en-US" sz="2400" dirty="0" smtClean="0"/>
              <a:t> </a:t>
            </a:r>
            <a:r>
              <a:rPr lang="en-US" sz="2400" dirty="0" err="1" smtClean="0"/>
              <a:t>су</a:t>
            </a:r>
            <a:r>
              <a:rPr lang="en-US" sz="2400" dirty="0" smtClean="0"/>
              <a:t> </a:t>
            </a:r>
            <a:r>
              <a:rPr lang="en-US" sz="2400" dirty="0" err="1" smtClean="0"/>
              <a:t>добили</a:t>
            </a:r>
            <a:r>
              <a:rPr lang="en-US" sz="2400" dirty="0" smtClean="0"/>
              <a:t>. </a:t>
            </a:r>
            <a:r>
              <a:rPr lang="en-US" sz="2400" b="1" i="1" dirty="0" err="1" smtClean="0"/>
              <a:t>Ово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смо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постигли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употребом</a:t>
            </a:r>
            <a:r>
              <a:rPr lang="en-US" sz="2400" b="1" i="1" dirty="0" smtClean="0"/>
              <a:t> Visual Basic-a </a:t>
            </a:r>
            <a:r>
              <a:rPr lang="en-US" sz="2400" b="1" i="1" dirty="0" err="1" smtClean="0"/>
              <a:t>чиме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се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ова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презентација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знатно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разликује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од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oбичних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презентација</a:t>
            </a:r>
            <a:r>
              <a:rPr lang="en-US" sz="2400" b="1" i="1" dirty="0" smtClean="0"/>
              <a:t>.</a:t>
            </a:r>
            <a:endParaRPr lang="en-US" sz="2400" dirty="0"/>
          </a:p>
        </p:txBody>
      </p:sp>
      <p:pic>
        <p:nvPicPr>
          <p:cNvPr id="6" name="Picture 5" descr="vb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857232"/>
            <a:ext cx="4348975" cy="4714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42852"/>
            <a:ext cx="8642350" cy="600075"/>
          </a:xfrm>
        </p:spPr>
        <p:txBody>
          <a:bodyPr/>
          <a:lstStyle/>
          <a:p>
            <a:r>
              <a:rPr lang="en-US" sz="2800" b="1" dirty="0" smtClean="0"/>
              <a:t>Microsoft Mouse Mischief</a:t>
            </a:r>
            <a:endParaRPr lang="en-US" sz="28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57290" y="948674"/>
            <a:ext cx="6929486" cy="562359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 err="1" smtClean="0"/>
              <a:t>Ово</a:t>
            </a:r>
            <a:r>
              <a:rPr lang="en-US" sz="2400" dirty="0" smtClean="0"/>
              <a:t> </a:t>
            </a:r>
            <a:r>
              <a:rPr lang="en-US" sz="2400" dirty="0" err="1" smtClean="0"/>
              <a:t>је</a:t>
            </a:r>
            <a:r>
              <a:rPr lang="en-US" sz="2400" dirty="0" smtClean="0"/>
              <a:t> </a:t>
            </a:r>
            <a:r>
              <a:rPr lang="en-US" sz="2400" dirty="0" err="1" smtClean="0"/>
              <a:t>бесплатан</a:t>
            </a:r>
            <a:r>
              <a:rPr lang="en-US" sz="2400" dirty="0" smtClean="0"/>
              <a:t> </a:t>
            </a:r>
            <a:r>
              <a:rPr lang="en-US" sz="2400" dirty="0" err="1" smtClean="0"/>
              <a:t>додатак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PowerPoint </a:t>
            </a:r>
            <a:r>
              <a:rPr lang="en-US" sz="2400" dirty="0" err="1" smtClean="0"/>
              <a:t>који</a:t>
            </a:r>
            <a:r>
              <a:rPr lang="en-US" sz="2400" dirty="0" smtClean="0"/>
              <a:t> </a:t>
            </a:r>
            <a:r>
              <a:rPr lang="en-US" sz="2400" dirty="0" err="1" smtClean="0"/>
              <a:t>омогућава</a:t>
            </a:r>
            <a:r>
              <a:rPr lang="en-US" sz="2400" dirty="0" smtClean="0"/>
              <a:t> </a:t>
            </a:r>
            <a:r>
              <a:rPr lang="en-US" sz="2400" dirty="0" err="1" smtClean="0"/>
              <a:t>наставнику</a:t>
            </a:r>
            <a:r>
              <a:rPr lang="en-US" sz="2400" dirty="0" smtClean="0"/>
              <a:t> </a:t>
            </a:r>
            <a:r>
              <a:rPr lang="en-US" sz="2400" dirty="0" err="1" smtClean="0"/>
              <a:t>да</a:t>
            </a:r>
            <a:r>
              <a:rPr lang="en-US" sz="2400" dirty="0" smtClean="0"/>
              <a:t> </a:t>
            </a:r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dirty="0" err="1" smtClean="0"/>
              <a:t>лак</a:t>
            </a:r>
            <a:r>
              <a:rPr lang="en-US" sz="2400" dirty="0" smtClean="0"/>
              <a:t> </a:t>
            </a:r>
            <a:r>
              <a:rPr lang="en-US" sz="2400" dirty="0" err="1" smtClean="0"/>
              <a:t>начин</a:t>
            </a:r>
            <a:r>
              <a:rPr lang="en-US" sz="2400" dirty="0" smtClean="0"/>
              <a:t> </a:t>
            </a:r>
            <a:r>
              <a:rPr lang="en-US" sz="2400" dirty="0" err="1" smtClean="0"/>
              <a:t>креира</a:t>
            </a:r>
            <a:r>
              <a:rPr lang="en-US" sz="2400" dirty="0" smtClean="0"/>
              <a:t> </a:t>
            </a:r>
            <a:r>
              <a:rPr lang="en-US" sz="2400" dirty="0" err="1" smtClean="0"/>
              <a:t>квиз</a:t>
            </a:r>
            <a:r>
              <a:rPr lang="en-US" sz="2400" dirty="0" smtClean="0"/>
              <a:t> </a:t>
            </a:r>
            <a:r>
              <a:rPr lang="en-US" sz="2400" dirty="0" err="1" smtClean="0"/>
              <a:t>или</a:t>
            </a:r>
            <a:r>
              <a:rPr lang="en-US" sz="2400" dirty="0" smtClean="0"/>
              <a:t> </a:t>
            </a:r>
            <a:r>
              <a:rPr lang="en-US" sz="2400" dirty="0" err="1" smtClean="0"/>
              <a:t>тест</a:t>
            </a:r>
            <a:r>
              <a:rPr lang="en-US" sz="2400" dirty="0" smtClean="0"/>
              <a:t> </a:t>
            </a:r>
            <a:r>
              <a:rPr lang="en-US" sz="2400" dirty="0" err="1" smtClean="0"/>
              <a:t>који</a:t>
            </a:r>
            <a:r>
              <a:rPr lang="en-US" sz="2400" dirty="0" smtClean="0"/>
              <a:t> </a:t>
            </a:r>
            <a:r>
              <a:rPr lang="en-US" sz="2400" dirty="0" err="1" smtClean="0"/>
              <a:t>дели</a:t>
            </a:r>
            <a:r>
              <a:rPr lang="en-US" sz="2400" dirty="0" smtClean="0"/>
              <a:t> </a:t>
            </a:r>
            <a:r>
              <a:rPr lang="en-US" sz="2400" dirty="0" err="1" smtClean="0"/>
              <a:t>са</a:t>
            </a:r>
            <a:r>
              <a:rPr lang="en-US" sz="2400" dirty="0" smtClean="0"/>
              <a:t> </a:t>
            </a:r>
            <a:r>
              <a:rPr lang="en-US" sz="2400" dirty="0" err="1" smtClean="0"/>
              <a:t>целим</a:t>
            </a:r>
            <a:r>
              <a:rPr lang="en-US" sz="2400" dirty="0" smtClean="0"/>
              <a:t> </a:t>
            </a:r>
            <a:r>
              <a:rPr lang="en-US" sz="2400" dirty="0" err="1" smtClean="0"/>
              <a:t>одељењем</a:t>
            </a:r>
            <a:r>
              <a:rPr lang="en-US" sz="2400" dirty="0" smtClean="0"/>
              <a:t>. </a:t>
            </a:r>
            <a:r>
              <a:rPr lang="en-US" sz="2400" dirty="0" err="1" smtClean="0"/>
              <a:t>Употребљавајући</a:t>
            </a:r>
            <a:r>
              <a:rPr lang="en-US" sz="2400" dirty="0" smtClean="0"/>
              <a:t> </a:t>
            </a:r>
            <a:r>
              <a:rPr lang="en-US" sz="2400" dirty="0" err="1" smtClean="0"/>
              <a:t>бежичне</a:t>
            </a:r>
            <a:r>
              <a:rPr lang="en-US" sz="2400" dirty="0" smtClean="0"/>
              <a:t> </a:t>
            </a:r>
            <a:r>
              <a:rPr lang="en-US" sz="2400" dirty="0" err="1" smtClean="0"/>
              <a:t>мишеве</a:t>
            </a:r>
            <a:r>
              <a:rPr lang="en-US" sz="2400" dirty="0" smtClean="0"/>
              <a:t> </a:t>
            </a:r>
            <a:r>
              <a:rPr lang="en-US" sz="2400" dirty="0" err="1" smtClean="0"/>
              <a:t>ученици</a:t>
            </a:r>
            <a:r>
              <a:rPr lang="en-US" sz="2400" dirty="0" smtClean="0"/>
              <a:t> </a:t>
            </a:r>
            <a:r>
              <a:rPr lang="en-US" sz="2400" dirty="0" err="1" smtClean="0"/>
              <a:t>су</a:t>
            </a:r>
            <a:r>
              <a:rPr lang="en-US" sz="2400" dirty="0" smtClean="0"/>
              <a:t> </a:t>
            </a:r>
            <a:r>
              <a:rPr lang="en-US" sz="2400" dirty="0" err="1" smtClean="0"/>
              <a:t>активно</a:t>
            </a:r>
            <a:r>
              <a:rPr lang="en-US" sz="2400" dirty="0" smtClean="0"/>
              <a:t> </a:t>
            </a:r>
            <a:r>
              <a:rPr lang="en-US" sz="2400" dirty="0" err="1" smtClean="0"/>
              <a:t>укључени</a:t>
            </a:r>
            <a:r>
              <a:rPr lang="en-US" sz="2400" dirty="0" smtClean="0"/>
              <a:t> у </a:t>
            </a:r>
            <a:r>
              <a:rPr lang="en-US" sz="2400" dirty="0" err="1" smtClean="0"/>
              <a:t>предавање</a:t>
            </a:r>
            <a:r>
              <a:rPr lang="en-US" sz="2400" dirty="0" smtClean="0"/>
              <a:t>. </a:t>
            </a:r>
            <a:r>
              <a:rPr lang="en-US" sz="2400" dirty="0" err="1" smtClean="0"/>
              <a:t>Ово</a:t>
            </a:r>
            <a:r>
              <a:rPr lang="en-US" sz="2400" dirty="0" smtClean="0"/>
              <a:t> </a:t>
            </a:r>
            <a:r>
              <a:rPr lang="en-US" sz="2400" dirty="0" err="1" smtClean="0"/>
              <a:t>је</a:t>
            </a:r>
            <a:r>
              <a:rPr lang="en-US" sz="2400" dirty="0" smtClean="0"/>
              <a:t> </a:t>
            </a:r>
            <a:r>
              <a:rPr lang="en-US" sz="2400" dirty="0" err="1" smtClean="0"/>
              <a:t>додатак</a:t>
            </a:r>
            <a:r>
              <a:rPr lang="en-US" sz="2400" dirty="0" smtClean="0"/>
              <a:t> </a:t>
            </a:r>
            <a:r>
              <a:rPr lang="en-US" sz="2400" dirty="0" err="1" smtClean="0"/>
              <a:t>који</a:t>
            </a:r>
            <a:r>
              <a:rPr lang="en-US" sz="2400" dirty="0" smtClean="0"/>
              <a:t> </a:t>
            </a:r>
            <a:r>
              <a:rPr lang="en-US" sz="2400" dirty="0" err="1" smtClean="0"/>
              <a:t>може</a:t>
            </a:r>
            <a:r>
              <a:rPr lang="en-US" sz="2400" dirty="0" smtClean="0"/>
              <a:t> </a:t>
            </a:r>
            <a:r>
              <a:rPr lang="en-US" sz="2400" dirty="0" err="1" smtClean="0"/>
              <a:t>лекцију</a:t>
            </a:r>
            <a:r>
              <a:rPr lang="en-US" sz="2400" dirty="0" smtClean="0"/>
              <a:t> </a:t>
            </a:r>
            <a:r>
              <a:rPr lang="en-US" sz="2400" dirty="0" err="1" smtClean="0"/>
              <a:t>предавача</a:t>
            </a:r>
            <a:r>
              <a:rPr lang="en-US" sz="2400" dirty="0" smtClean="0"/>
              <a:t> </a:t>
            </a:r>
            <a:r>
              <a:rPr lang="en-US" sz="2400" dirty="0" err="1" smtClean="0"/>
              <a:t>учинит</a:t>
            </a:r>
            <a:r>
              <a:rPr lang="en-US" sz="2400" dirty="0" smtClean="0"/>
              <a:t> </a:t>
            </a:r>
            <a:r>
              <a:rPr lang="en-US" sz="2400" dirty="0" err="1" smtClean="0"/>
              <a:t>још</a:t>
            </a:r>
            <a:r>
              <a:rPr lang="en-US" sz="2400" dirty="0" smtClean="0"/>
              <a:t> </a:t>
            </a:r>
            <a:r>
              <a:rPr lang="en-US" sz="2400" dirty="0" err="1" smtClean="0"/>
              <a:t>моћнијом</a:t>
            </a:r>
            <a:r>
              <a:rPr lang="en-US" sz="2400" dirty="0" smtClean="0"/>
              <a:t>. </a:t>
            </a:r>
            <a:r>
              <a:rPr lang="en-US" sz="2400" dirty="0" err="1" smtClean="0"/>
              <a:t>Многи</a:t>
            </a:r>
            <a:r>
              <a:rPr lang="en-US" sz="2400" dirty="0" smtClean="0"/>
              <a:t> </a:t>
            </a:r>
            <a:r>
              <a:rPr lang="en-US" sz="2400" dirty="0" err="1" smtClean="0"/>
              <a:t>предавачи</a:t>
            </a:r>
            <a:r>
              <a:rPr lang="en-US" sz="2400" dirty="0" smtClean="0"/>
              <a:t> и </a:t>
            </a:r>
            <a:r>
              <a:rPr lang="en-US" sz="2400" dirty="0" err="1" smtClean="0"/>
              <a:t>не</a:t>
            </a:r>
            <a:r>
              <a:rPr lang="en-US" sz="2400" dirty="0" smtClean="0"/>
              <a:t> </a:t>
            </a:r>
            <a:r>
              <a:rPr lang="en-US" sz="2400" dirty="0" err="1" smtClean="0"/>
              <a:t>знају</a:t>
            </a:r>
            <a:r>
              <a:rPr lang="en-US" sz="2400" dirty="0" smtClean="0"/>
              <a:t> </a:t>
            </a:r>
            <a:r>
              <a:rPr lang="en-US" sz="2400" dirty="0" err="1" smtClean="0"/>
              <a:t>да</a:t>
            </a:r>
            <a:r>
              <a:rPr lang="en-US" sz="2400" dirty="0" smtClean="0"/>
              <a:t> </a:t>
            </a:r>
            <a:r>
              <a:rPr lang="en-US" sz="2400" dirty="0" err="1" smtClean="0"/>
              <a:t>он</a:t>
            </a:r>
            <a:r>
              <a:rPr lang="en-US" sz="2400" dirty="0" smtClean="0"/>
              <a:t> </a:t>
            </a:r>
            <a:r>
              <a:rPr lang="en-US" sz="2400" dirty="0" err="1" smtClean="0"/>
              <a:t>постоји</a:t>
            </a:r>
            <a:r>
              <a:rPr lang="en-US" sz="2400" dirty="0" smtClean="0"/>
              <a:t>. </a:t>
            </a:r>
            <a:r>
              <a:rPr lang="en-US" sz="2400" dirty="0" err="1" smtClean="0"/>
              <a:t>Лако</a:t>
            </a:r>
            <a:r>
              <a:rPr lang="en-US" sz="2400" dirty="0" smtClean="0"/>
              <a:t> </a:t>
            </a:r>
            <a:r>
              <a:rPr lang="en-US" sz="2400" dirty="0" err="1" smtClean="0"/>
              <a:t>се</a:t>
            </a:r>
            <a:r>
              <a:rPr lang="en-US" sz="2400" dirty="0" smtClean="0"/>
              <a:t> </a:t>
            </a:r>
            <a:r>
              <a:rPr lang="en-US" sz="2400" dirty="0" err="1" smtClean="0"/>
              <a:t>инсталира</a:t>
            </a:r>
            <a:r>
              <a:rPr lang="en-US" sz="2400" dirty="0" smtClean="0"/>
              <a:t> а </a:t>
            </a: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коришћење</a:t>
            </a:r>
            <a:r>
              <a:rPr lang="en-US" sz="2400" dirty="0" smtClean="0"/>
              <a:t> </a:t>
            </a:r>
            <a:r>
              <a:rPr lang="en-US" sz="2400" dirty="0" err="1" smtClean="0"/>
              <a:t>предавачу</a:t>
            </a:r>
            <a:r>
              <a:rPr lang="en-US" sz="2400" dirty="0" smtClean="0"/>
              <a:t> </a:t>
            </a:r>
            <a:r>
              <a:rPr lang="en-US" sz="2400" dirty="0" err="1" smtClean="0"/>
              <a:t>је</a:t>
            </a:r>
            <a:r>
              <a:rPr lang="en-US" sz="2400" dirty="0" smtClean="0"/>
              <a:t> </a:t>
            </a:r>
            <a:r>
              <a:rPr lang="en-US" sz="2400" dirty="0" err="1" smtClean="0"/>
              <a:t>потребно</a:t>
            </a:r>
            <a:r>
              <a:rPr lang="en-US" sz="2400" dirty="0" smtClean="0"/>
              <a:t> </a:t>
            </a:r>
            <a:r>
              <a:rPr lang="en-US" sz="2400" dirty="0" err="1" smtClean="0"/>
              <a:t>да</a:t>
            </a:r>
            <a:r>
              <a:rPr lang="en-US" sz="2400" dirty="0" smtClean="0"/>
              <a:t> </a:t>
            </a:r>
            <a:r>
              <a:rPr lang="en-US" sz="2400" dirty="0" err="1" smtClean="0"/>
              <a:t>уложи</a:t>
            </a:r>
            <a:r>
              <a:rPr lang="en-US" sz="2400" dirty="0" smtClean="0"/>
              <a:t> </a:t>
            </a:r>
            <a:r>
              <a:rPr lang="en-US" sz="2400" dirty="0" err="1" smtClean="0"/>
              <a:t>минимални</a:t>
            </a:r>
            <a:r>
              <a:rPr lang="en-US" sz="2400" dirty="0" smtClean="0"/>
              <a:t> </a:t>
            </a:r>
            <a:r>
              <a:rPr lang="en-US" sz="2400" dirty="0" err="1" smtClean="0"/>
              <a:t>напор</a:t>
            </a:r>
            <a:r>
              <a:rPr lang="en-US" sz="2400" dirty="0" smtClean="0"/>
              <a:t> и </a:t>
            </a:r>
            <a:r>
              <a:rPr lang="en-US" sz="2400" dirty="0" err="1" smtClean="0"/>
              <a:t>време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своју</a:t>
            </a:r>
            <a:r>
              <a:rPr lang="en-US" sz="2400" dirty="0" smtClean="0"/>
              <a:t> </a:t>
            </a:r>
            <a:r>
              <a:rPr lang="en-US" sz="2400" dirty="0" err="1" smtClean="0"/>
              <a:t>едукацију</a:t>
            </a:r>
            <a:r>
              <a:rPr lang="en-US" sz="2400" dirty="0" smtClean="0"/>
              <a:t>. </a:t>
            </a:r>
            <a:r>
              <a:rPr lang="en-US" sz="2400" dirty="0" err="1" smtClean="0"/>
              <a:t>Може</a:t>
            </a:r>
            <a:r>
              <a:rPr lang="en-US" sz="2400" dirty="0" smtClean="0"/>
              <a:t> </a:t>
            </a:r>
            <a:r>
              <a:rPr lang="en-US" sz="2400" dirty="0" err="1" smtClean="0"/>
              <a:t>се</a:t>
            </a:r>
            <a:r>
              <a:rPr lang="en-US" sz="2400" dirty="0" smtClean="0"/>
              <a:t> </a:t>
            </a:r>
            <a:r>
              <a:rPr lang="en-US" sz="2400" dirty="0" err="1" smtClean="0"/>
              <a:t>преузети</a:t>
            </a:r>
            <a:r>
              <a:rPr lang="en-US" sz="2400" dirty="0" smtClean="0"/>
              <a:t> </a:t>
            </a:r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dirty="0" err="1" smtClean="0"/>
              <a:t>адреси</a:t>
            </a:r>
            <a:r>
              <a:rPr lang="en-US" sz="2400" dirty="0" smtClean="0"/>
              <a:t>: </a:t>
            </a:r>
            <a:r>
              <a:rPr lang="en-US" sz="2400" u="sng" dirty="0" smtClean="0">
                <a:hlinkClick r:id="rId2"/>
              </a:rPr>
              <a:t>http://microsoft.com/multipoint/mouse-mischief</a:t>
            </a:r>
            <a:r>
              <a:rPr lang="en-US" sz="2400" dirty="0" smtClean="0"/>
              <a:t> 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42852"/>
            <a:ext cx="8642350" cy="600075"/>
          </a:xfrm>
        </p:spPr>
        <p:txBody>
          <a:bodyPr/>
          <a:lstStyle/>
          <a:p>
            <a:r>
              <a:rPr lang="en-US" sz="2800" b="1" dirty="0" smtClean="0"/>
              <a:t>Microsoft Interactive Classroom</a:t>
            </a:r>
            <a:endParaRPr lang="en-US" sz="28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85918" y="2071678"/>
            <a:ext cx="6929486" cy="290895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 err="1" smtClean="0"/>
              <a:t>Ово</a:t>
            </a:r>
            <a:r>
              <a:rPr lang="en-US" sz="2400" dirty="0" smtClean="0"/>
              <a:t> </a:t>
            </a:r>
            <a:r>
              <a:rPr lang="en-US" sz="2400" dirty="0" err="1" smtClean="0"/>
              <a:t>је</a:t>
            </a:r>
            <a:r>
              <a:rPr lang="en-US" sz="2400" dirty="0" smtClean="0"/>
              <a:t> </a:t>
            </a:r>
            <a:r>
              <a:rPr lang="en-US" sz="2400" dirty="0" err="1" smtClean="0"/>
              <a:t>бесплатан</a:t>
            </a:r>
            <a:r>
              <a:rPr lang="en-US" sz="2400" dirty="0" smtClean="0"/>
              <a:t> </a:t>
            </a:r>
            <a:r>
              <a:rPr lang="en-US" sz="2400" dirty="0" err="1" smtClean="0"/>
              <a:t>додатак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PowerPoint </a:t>
            </a:r>
            <a:r>
              <a:rPr lang="en-US" sz="2400" dirty="0" err="1" smtClean="0"/>
              <a:t>који</a:t>
            </a:r>
            <a:r>
              <a:rPr lang="en-US" sz="2400" dirty="0" smtClean="0"/>
              <a:t> </a:t>
            </a:r>
            <a:r>
              <a:rPr lang="en-US" sz="2400" dirty="0" err="1" smtClean="0"/>
              <a:t>као</a:t>
            </a:r>
            <a:r>
              <a:rPr lang="en-US" sz="2400" dirty="0" smtClean="0"/>
              <a:t> и </a:t>
            </a:r>
            <a:r>
              <a:rPr lang="en-US" sz="2400" dirty="0" err="1" smtClean="0"/>
              <a:t>претходни</a:t>
            </a:r>
            <a:r>
              <a:rPr lang="en-US" sz="2400" dirty="0" smtClean="0"/>
              <a:t> </a:t>
            </a:r>
            <a:r>
              <a:rPr lang="en-US" sz="2400" dirty="0" err="1" smtClean="0"/>
              <a:t>може</a:t>
            </a:r>
            <a:r>
              <a:rPr lang="en-US" sz="2400" dirty="0" smtClean="0"/>
              <a:t> </a:t>
            </a:r>
            <a:r>
              <a:rPr lang="en-US" sz="2400" dirty="0" err="1" smtClean="0"/>
              <a:t>донети</a:t>
            </a:r>
            <a:r>
              <a:rPr lang="en-US" sz="2400" dirty="0" smtClean="0"/>
              <a:t> </a:t>
            </a:r>
            <a:r>
              <a:rPr lang="en-US" sz="2400" dirty="0" err="1" smtClean="0"/>
              <a:t>већу</a:t>
            </a:r>
            <a:r>
              <a:rPr lang="en-US" sz="2400" dirty="0" smtClean="0"/>
              <a:t> </a:t>
            </a:r>
            <a:r>
              <a:rPr lang="en-US" sz="2400" dirty="0" err="1" smtClean="0"/>
              <a:t>интерактивност</a:t>
            </a:r>
            <a:r>
              <a:rPr lang="en-US" sz="2400" dirty="0" smtClean="0"/>
              <a:t> </a:t>
            </a:r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dirty="0" err="1" smtClean="0"/>
              <a:t>часу</a:t>
            </a:r>
            <a:r>
              <a:rPr lang="en-US" sz="2400" dirty="0" smtClean="0"/>
              <a:t>. </a:t>
            </a:r>
            <a:r>
              <a:rPr lang="en-US" sz="2400" dirty="0" err="1" smtClean="0"/>
              <a:t>Пгодан</a:t>
            </a:r>
            <a:r>
              <a:rPr lang="en-US" sz="2400" dirty="0" smtClean="0"/>
              <a:t> </a:t>
            </a:r>
            <a:r>
              <a:rPr lang="en-US" sz="2400" dirty="0" err="1" smtClean="0"/>
              <a:t>је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евалуацију</a:t>
            </a:r>
            <a:r>
              <a:rPr lang="en-US" sz="2400" dirty="0" smtClean="0"/>
              <a:t> </a:t>
            </a:r>
            <a:r>
              <a:rPr lang="en-US" sz="2400" dirty="0" err="1" smtClean="0"/>
              <a:t>часа</a:t>
            </a:r>
            <a:r>
              <a:rPr lang="en-US" sz="2400" dirty="0" smtClean="0"/>
              <a:t> </a:t>
            </a:r>
            <a:r>
              <a:rPr lang="en-US" sz="2400" dirty="0" err="1" smtClean="0"/>
              <a:t>односно</a:t>
            </a:r>
            <a:r>
              <a:rPr lang="en-US" sz="2400" dirty="0" smtClean="0"/>
              <a:t> </a:t>
            </a:r>
            <a:r>
              <a:rPr lang="en-US" sz="2400" dirty="0" err="1" smtClean="0"/>
              <a:t>прављење</a:t>
            </a:r>
            <a:r>
              <a:rPr lang="en-US" sz="2400" dirty="0" smtClean="0"/>
              <a:t> </a:t>
            </a:r>
            <a:r>
              <a:rPr lang="en-US" sz="2400" dirty="0" err="1" smtClean="0"/>
              <a:t>разних</a:t>
            </a:r>
            <a:r>
              <a:rPr lang="en-US" sz="2400" dirty="0" smtClean="0"/>
              <a:t> </a:t>
            </a:r>
            <a:r>
              <a:rPr lang="en-US" sz="2400" dirty="0" err="1" smtClean="0"/>
              <a:t>анкета</a:t>
            </a:r>
            <a:r>
              <a:rPr lang="en-US" sz="2400" dirty="0" smtClean="0"/>
              <a:t>. </a:t>
            </a:r>
            <a:r>
              <a:rPr lang="en-US" sz="2400" dirty="0" err="1" smtClean="0"/>
              <a:t>Може</a:t>
            </a:r>
            <a:r>
              <a:rPr lang="en-US" sz="2400" dirty="0" smtClean="0"/>
              <a:t> </a:t>
            </a:r>
            <a:r>
              <a:rPr lang="en-US" sz="2400" dirty="0" err="1" smtClean="0"/>
              <a:t>се</a:t>
            </a:r>
            <a:r>
              <a:rPr lang="en-US" sz="2400" dirty="0" smtClean="0"/>
              <a:t> </a:t>
            </a:r>
            <a:r>
              <a:rPr lang="en-US" sz="2400" dirty="0" err="1" smtClean="0"/>
              <a:t>преузети</a:t>
            </a:r>
            <a:r>
              <a:rPr lang="en-US" sz="2400" dirty="0" smtClean="0"/>
              <a:t> </a:t>
            </a:r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dirty="0" err="1" smtClean="0"/>
              <a:t>адреси</a:t>
            </a:r>
            <a:r>
              <a:rPr lang="en-US" sz="2400" dirty="0" smtClean="0"/>
              <a:t>: </a:t>
            </a:r>
            <a:r>
              <a:rPr lang="en-US" sz="2400" u="sng" dirty="0" smtClean="0">
                <a:hlinkClick r:id="rId2"/>
              </a:rPr>
              <a:t>http://microsoft.com/officeaddins</a:t>
            </a:r>
            <a:r>
              <a:rPr lang="en-US" sz="2400" dirty="0" smtClean="0"/>
              <a:t> 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b="1">
                <a:latin typeface="Times New Roman" pitchFamily="18" charset="0"/>
              </a:rPr>
              <a:t>Кључне речи</a:t>
            </a:r>
            <a:endParaRPr lang="en-US" b="1">
              <a:latin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125538"/>
            <a:ext cx="7570787" cy="50006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sr-Cyrl-CS" sz="2400" dirty="0">
                <a:latin typeface="Times New Roman" pitchFamily="18" charset="0"/>
              </a:rPr>
              <a:t>Наредбе понављања</a:t>
            </a:r>
          </a:p>
          <a:p>
            <a:pPr>
              <a:lnSpc>
                <a:spcPct val="80000"/>
              </a:lnSpc>
            </a:pPr>
            <a:r>
              <a:rPr lang="sr-Cyrl-CS" sz="2400" dirty="0">
                <a:latin typeface="Times New Roman" pitchFamily="18" charset="0"/>
              </a:rPr>
              <a:t>Циклична структура</a:t>
            </a:r>
          </a:p>
          <a:p>
            <a:pPr>
              <a:lnSpc>
                <a:spcPct val="80000"/>
              </a:lnSpc>
            </a:pPr>
            <a:r>
              <a:rPr lang="sr-Cyrl-CS" sz="2400" dirty="0" smtClean="0">
                <a:latin typeface="Times New Roman" pitchFamily="18" charset="0"/>
              </a:rPr>
              <a:t>Циклуси</a:t>
            </a:r>
            <a:endParaRPr lang="en-US" sz="24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</a:rPr>
              <a:t>WHILE </a:t>
            </a:r>
            <a:r>
              <a:rPr lang="sr-Cyrl-CS" sz="2400" dirty="0" smtClean="0">
                <a:latin typeface="Times New Roman" pitchFamily="18" charset="0"/>
              </a:rPr>
              <a:t>петља</a:t>
            </a:r>
            <a:endParaRPr lang="sr-Cyrl-CS" sz="24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</a:rPr>
              <a:t>FOR </a:t>
            </a:r>
            <a:r>
              <a:rPr lang="sr-Cyrl-CS" sz="2400" dirty="0">
                <a:latin typeface="Times New Roman" pitchFamily="18" charset="0"/>
              </a:rPr>
              <a:t>петља</a:t>
            </a:r>
          </a:p>
          <a:p>
            <a:pPr>
              <a:lnSpc>
                <a:spcPct val="80000"/>
              </a:lnSpc>
            </a:pPr>
            <a:r>
              <a:rPr lang="sr-Cyrl-CS" sz="2400" dirty="0">
                <a:latin typeface="Times New Roman" pitchFamily="18" charset="0"/>
              </a:rPr>
              <a:t>Алгоритми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</a:rPr>
              <a:t>Pascal</a:t>
            </a:r>
            <a:endParaRPr lang="en-US" sz="2400" dirty="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15888"/>
            <a:ext cx="8208962" cy="720725"/>
          </a:xfrm>
        </p:spPr>
        <p:txBody>
          <a:bodyPr/>
          <a:lstStyle/>
          <a:p>
            <a:r>
              <a:rPr lang="sr-Cyrl-CS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Материјали коришћени на часовима</a:t>
            </a:r>
            <a:endParaRPr lang="en-GB" b="1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aphicFrame>
        <p:nvGraphicFramePr>
          <p:cNvPr id="19515" name="Group 59"/>
          <p:cNvGraphicFramePr>
            <a:graphicFrameLocks noGrp="1"/>
          </p:cNvGraphicFramePr>
          <p:nvPr>
            <p:ph idx="1"/>
          </p:nvPr>
        </p:nvGraphicFramePr>
        <p:xfrm>
          <a:off x="611188" y="981075"/>
          <a:ext cx="8424862" cy="6968427"/>
        </p:xfrm>
        <a:graphic>
          <a:graphicData uri="http://schemas.openxmlformats.org/drawingml/2006/table">
            <a:tbl>
              <a:tblPr/>
              <a:tblGrid>
                <a:gridCol w="6985000"/>
                <a:gridCol w="1439862"/>
              </a:tblGrid>
              <a:tr h="714375">
                <a:tc>
                  <a:txBody>
                    <a:bodyPr/>
                    <a:lstStyle/>
                    <a:p>
                      <a:pPr marL="533400" marR="0" lvl="0" indent="-5334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1. </a:t>
                      </a: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Први час – Наредбе понављања – увод,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WHILE </a:t>
                      </a: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петља – увод </a:t>
                      </a:r>
                    </a:p>
                    <a:p>
                      <a:pPr marL="533400" marR="0" lvl="0" indent="-5334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(презентација)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/>
                      </a:r>
                      <a:b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</a:b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2. Други час –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FOR </a:t>
                      </a:r>
                      <a:r>
                        <a:rPr kumimoji="0" lang="sr-Cyrl-R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WHILE </a:t>
                      </a: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петља – упоредни приказ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(презентација)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/>
                      </a:r>
                      <a:b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</a:b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5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3. Трећи час – Интерактивни тестови знања</a:t>
                      </a:r>
                      <a:b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</a:b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Visual Basic</a:t>
                      </a: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)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/>
                      </a:r>
                      <a:b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</a:b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43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4. Задаци за вежбање – решења</a:t>
                      </a:r>
                      <a:b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</a:b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(презентација)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/>
                      </a:r>
                      <a:b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</a:b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5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5. Други час са коришћењем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Microsoft Mouse Mischief</a:t>
                      </a:r>
                      <a:r>
                        <a:rPr kumimoji="0" lang="sr-Cyrl-R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- питања</a:t>
                      </a: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(презентација)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/>
                      </a:r>
                      <a:b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</a:b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5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6. Други час са коришћењем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Microsoft Mouse Mischief</a:t>
                      </a:r>
                      <a:r>
                        <a:rPr kumimoji="0" lang="sr-Cyrl-R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- слајдови</a:t>
                      </a: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sr-Cyrl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(презентација)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/>
                      </a:r>
                      <a:b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</a:b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43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Object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86710" y="1014401"/>
          <a:ext cx="914400" cy="771525"/>
        </p:xfrm>
        <a:graphic>
          <a:graphicData uri="http://schemas.openxmlformats.org/presentationml/2006/ole">
            <p:oleObj spid="_x0000_s19529" name="Presentation" showAsIcon="1" r:id="rId3" imgW="914400" imgH="771480" progId="PowerPoint.Show.12">
              <p:embed/>
            </p:oleObj>
          </a:graphicData>
        </a:graphic>
      </p:graphicFrame>
      <p:graphicFrame>
        <p:nvGraphicFramePr>
          <p:cNvPr id="15" name="Object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86710" y="2000240"/>
          <a:ext cx="914400" cy="771525"/>
        </p:xfrm>
        <a:graphic>
          <a:graphicData uri="http://schemas.openxmlformats.org/presentationml/2006/ole">
            <p:oleObj spid="_x0000_s19530" name="Presentation" showAsIcon="1" r:id="rId4" imgW="914400" imgH="771480" progId="PowerPoint.Show.12">
              <p:embed/>
            </p:oleObj>
          </a:graphicData>
        </a:graphic>
      </p:graphicFrame>
      <p:graphicFrame>
        <p:nvGraphicFramePr>
          <p:cNvPr id="17" name="Object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86710" y="2928934"/>
          <a:ext cx="914400" cy="771525"/>
        </p:xfrm>
        <a:graphic>
          <a:graphicData uri="http://schemas.openxmlformats.org/presentationml/2006/ole">
            <p:oleObj spid="_x0000_s19532" name="Presentation" showAsIcon="1" r:id="rId5" imgW="914400" imgH="771480" progId="PowerPoint.ShowMacroEnabled.12">
              <p:embed/>
            </p:oleObj>
          </a:graphicData>
        </a:graphic>
      </p:graphicFrame>
      <p:graphicFrame>
        <p:nvGraphicFramePr>
          <p:cNvPr id="18" name="Object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86710" y="3857628"/>
          <a:ext cx="914400" cy="771525"/>
        </p:xfrm>
        <a:graphic>
          <a:graphicData uri="http://schemas.openxmlformats.org/presentationml/2006/ole">
            <p:oleObj spid="_x0000_s19533" name="Presentation" showAsIcon="1" r:id="rId6" imgW="914400" imgH="771480" progId="PowerPoint.Show.12">
              <p:embed/>
            </p:oleObj>
          </a:graphicData>
        </a:graphic>
      </p:graphicFrame>
      <p:graphicFrame>
        <p:nvGraphicFramePr>
          <p:cNvPr id="19" name="Object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86710" y="4786322"/>
          <a:ext cx="914400" cy="771525"/>
        </p:xfrm>
        <a:graphic>
          <a:graphicData uri="http://schemas.openxmlformats.org/presentationml/2006/ole">
            <p:oleObj spid="_x0000_s19534" name="Presentation" showAsIcon="1" r:id="rId7" imgW="914400" imgH="771480" progId="PowerPoint.Show.12">
              <p:embed/>
            </p:oleObj>
          </a:graphicData>
        </a:graphic>
      </p:graphicFrame>
      <p:graphicFrame>
        <p:nvGraphicFramePr>
          <p:cNvPr id="20" name="Object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86710" y="5643578"/>
          <a:ext cx="914400" cy="771525"/>
        </p:xfrm>
        <a:graphic>
          <a:graphicData uri="http://schemas.openxmlformats.org/presentationml/2006/ole">
            <p:oleObj spid="_x0000_s19535" name="Presentation" showAsIcon="1" r:id="rId8" imgW="914400" imgH="77148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Notes design template</Template>
  <TotalTime>707</TotalTime>
  <Words>517</Words>
  <Application>Microsoft PowerPoint</Application>
  <PresentationFormat>On-screen Show (4:3)</PresentationFormat>
  <Paragraphs>61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Notes design template</vt:lpstr>
      <vt:lpstr>Presentation</vt:lpstr>
      <vt:lpstr>Microsoft Office Word Document</vt:lpstr>
      <vt:lpstr>Slide 1</vt:lpstr>
      <vt:lpstr>Апстракт рада</vt:lpstr>
      <vt:lpstr>Увођење новина</vt:lpstr>
      <vt:lpstr>Примена Bluetooth-a</vt:lpstr>
      <vt:lpstr>Платформа „Мобилна школа“</vt:lpstr>
      <vt:lpstr>Велика интерактивност презентације</vt:lpstr>
      <vt:lpstr>Microsoft Mouse Mischief</vt:lpstr>
      <vt:lpstr>Microsoft Interactive Classroom</vt:lpstr>
      <vt:lpstr>Кључне речи</vt:lpstr>
      <vt:lpstr>Материјали коришћени на часовима</vt:lpstr>
    </vt:vector>
  </TitlesOfParts>
  <Company>Гимназија Ивањица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Наредбе за понављање</dc:title>
  <dc:creator>Зоран, Драган, Ана</dc:creator>
  <cp:lastModifiedBy>Zoran</cp:lastModifiedBy>
  <cp:revision>95</cp:revision>
  <cp:lastPrinted>1601-01-01T00:00:00Z</cp:lastPrinted>
  <dcterms:created xsi:type="dcterms:W3CDTF">2005-03-02T08:24:37Z</dcterms:created>
  <dcterms:modified xsi:type="dcterms:W3CDTF">2012-03-15T23:06:29Z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